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embeddings/oleObject6.bin" ContentType="application/vnd.openxmlformats-officedocument.oleObject"/>
  <Override PartName="/ppt/embeddings/oleObject4.bin" ContentType="application/vnd.openxmlformats-officedocument.oleObject"/>
  <Override PartName="/ppt/embeddings/oleObject2.bin" ContentType="application/vnd.openxmlformats-officedocument.oleObjec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bin" ContentType="application/vnd.ms-office.legacyDiagramText"/>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embeddings/oleObject7.bin" ContentType="application/vnd.openxmlformats-officedocument.oleObject"/>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embeddings/oleObject5.bin" ContentType="application/vnd.openxmlformats-officedocument.oleObject"/>
  <Override PartName="/ppt/slideLayouts/slideLayout10.xml" ContentType="application/vnd.openxmlformats-officedocument.presentationml.slideLayout+xml"/>
  <Default Extension="vml" ContentType="application/vnd.openxmlformats-officedocument.vmlDrawing"/>
  <Override PartName="/ppt/embeddings/oleObject3.bin" ContentType="application/vnd.openxmlformats-officedocument.oleObject"/>
  <Default Extension="gif" ContentType="image/gif"/>
  <Override PartName="/ppt/embeddings/oleObject1.bin" ContentType="application/vnd.openxmlformats-officedocument.oleObject"/>
  <Override PartName="/ppt/legacyDocTextInfo.bin" ContentType="application/vnd.ms-office.legacyDocTextInf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0"/>
  </p:notesMasterIdLst>
  <p:sldIdLst>
    <p:sldId id="294" r:id="rId2"/>
    <p:sldId id="290" r:id="rId3"/>
    <p:sldId id="343" r:id="rId4"/>
    <p:sldId id="292" r:id="rId5"/>
    <p:sldId id="293" r:id="rId6"/>
    <p:sldId id="295" r:id="rId7"/>
    <p:sldId id="344" r:id="rId8"/>
    <p:sldId id="297" r:id="rId9"/>
    <p:sldId id="298" r:id="rId10"/>
    <p:sldId id="299" r:id="rId11"/>
    <p:sldId id="300" r:id="rId12"/>
    <p:sldId id="364" r:id="rId13"/>
    <p:sldId id="365" r:id="rId14"/>
    <p:sldId id="301" r:id="rId15"/>
    <p:sldId id="302" r:id="rId16"/>
    <p:sldId id="303" r:id="rId17"/>
    <p:sldId id="345" r:id="rId18"/>
    <p:sldId id="346" r:id="rId19"/>
    <p:sldId id="347" r:id="rId20"/>
    <p:sldId id="304" r:id="rId21"/>
    <p:sldId id="305" r:id="rId22"/>
    <p:sldId id="306" r:id="rId23"/>
    <p:sldId id="310" r:id="rId24"/>
    <p:sldId id="314" r:id="rId25"/>
    <p:sldId id="325" r:id="rId26"/>
    <p:sldId id="348" r:id="rId27"/>
    <p:sldId id="327" r:id="rId28"/>
    <p:sldId id="349" r:id="rId29"/>
    <p:sldId id="328" r:id="rId30"/>
    <p:sldId id="350" r:id="rId31"/>
    <p:sldId id="329" r:id="rId32"/>
    <p:sldId id="351" r:id="rId33"/>
    <p:sldId id="330" r:id="rId34"/>
    <p:sldId id="352" r:id="rId35"/>
    <p:sldId id="353" r:id="rId36"/>
    <p:sldId id="331" r:id="rId37"/>
    <p:sldId id="354" r:id="rId38"/>
    <p:sldId id="355" r:id="rId39"/>
    <p:sldId id="356" r:id="rId40"/>
    <p:sldId id="333" r:id="rId41"/>
    <p:sldId id="334" r:id="rId42"/>
    <p:sldId id="357" r:id="rId43"/>
    <p:sldId id="358" r:id="rId44"/>
    <p:sldId id="359" r:id="rId45"/>
    <p:sldId id="360" r:id="rId46"/>
    <p:sldId id="361" r:id="rId47"/>
    <p:sldId id="362" r:id="rId48"/>
    <p:sldId id="363" r:id="rId49"/>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9900"/>
    <a:srgbClr val="CCCCFF"/>
    <a:srgbClr val="FFFF00"/>
    <a:srgbClr val="CCFF66"/>
    <a:srgbClr val="0000FF"/>
    <a:srgbClr val="33CCFF"/>
    <a:srgbClr val="C305A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26" autoAdjust="0"/>
    <p:restoredTop sz="92789" autoAdjust="0"/>
  </p:normalViewPr>
  <p:slideViewPr>
    <p:cSldViewPr>
      <p:cViewPr>
        <p:scale>
          <a:sx n="66" d="100"/>
          <a:sy n="66" d="100"/>
        </p:scale>
        <p:origin x="-648" y="-16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06/relationships/legacyDocTextInfo" Target="legacyDocTextInfo.bin"/><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microsoft.com/office/2006/relationships/legacyDiagramText" Target="legacyDiagramText8.bin"/><Relationship Id="rId13" Type="http://schemas.microsoft.com/office/2006/relationships/legacyDiagramText" Target="legacyDiagramText13.bin"/><Relationship Id="rId18" Type="http://schemas.microsoft.com/office/2006/relationships/legacyDiagramText" Target="legacyDiagramText18.bin"/><Relationship Id="rId3" Type="http://schemas.microsoft.com/office/2006/relationships/legacyDiagramText" Target="legacyDiagramText3.bin"/><Relationship Id="rId21" Type="http://schemas.microsoft.com/office/2006/relationships/legacyDiagramText" Target="legacyDiagramText21.bin"/><Relationship Id="rId7" Type="http://schemas.microsoft.com/office/2006/relationships/legacyDiagramText" Target="legacyDiagramText7.bin"/><Relationship Id="rId12" Type="http://schemas.microsoft.com/office/2006/relationships/legacyDiagramText" Target="legacyDiagramText12.bin"/><Relationship Id="rId17" Type="http://schemas.microsoft.com/office/2006/relationships/legacyDiagramText" Target="legacyDiagramText17.bin"/><Relationship Id="rId2" Type="http://schemas.microsoft.com/office/2006/relationships/legacyDiagramText" Target="legacyDiagramText2.bin"/><Relationship Id="rId16" Type="http://schemas.microsoft.com/office/2006/relationships/legacyDiagramText" Target="legacyDiagramText16.bin"/><Relationship Id="rId20" Type="http://schemas.microsoft.com/office/2006/relationships/legacyDiagramText" Target="legacyDiagramText20.bin"/><Relationship Id="rId1" Type="http://schemas.microsoft.com/office/2006/relationships/legacyDiagramText" Target="legacyDiagramText1.bin"/><Relationship Id="rId6" Type="http://schemas.microsoft.com/office/2006/relationships/legacyDiagramText" Target="legacyDiagramText6.bin"/><Relationship Id="rId11" Type="http://schemas.microsoft.com/office/2006/relationships/legacyDiagramText" Target="legacyDiagramText11.bin"/><Relationship Id="rId24" Type="http://schemas.microsoft.com/office/2006/relationships/legacyDiagramText" Target="legacyDiagramText24.bin"/><Relationship Id="rId5" Type="http://schemas.microsoft.com/office/2006/relationships/legacyDiagramText" Target="legacyDiagramText5.bin"/><Relationship Id="rId15" Type="http://schemas.microsoft.com/office/2006/relationships/legacyDiagramText" Target="legacyDiagramText15.bin"/><Relationship Id="rId23" Type="http://schemas.microsoft.com/office/2006/relationships/legacyDiagramText" Target="legacyDiagramText23.bin"/><Relationship Id="rId10" Type="http://schemas.microsoft.com/office/2006/relationships/legacyDiagramText" Target="legacyDiagramText10.bin"/><Relationship Id="rId19" Type="http://schemas.microsoft.com/office/2006/relationships/legacyDiagramText" Target="legacyDiagramText19.bin"/><Relationship Id="rId4" Type="http://schemas.microsoft.com/office/2006/relationships/legacyDiagramText" Target="legacyDiagramText4.bin"/><Relationship Id="rId9" Type="http://schemas.microsoft.com/office/2006/relationships/legacyDiagramText" Target="legacyDiagramText9.bin"/><Relationship Id="rId14" Type="http://schemas.microsoft.com/office/2006/relationships/legacyDiagramText" Target="legacyDiagramText14.bin"/><Relationship Id="rId22" Type="http://schemas.microsoft.com/office/2006/relationships/legacyDiagramText" Target="legacyDiagramText22.bin"/></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5.vml.rels><?xml version="1.0" encoding="UTF-8" standalone="yes"?>
<Relationships xmlns="http://schemas.openxmlformats.org/package/2006/relationships"><Relationship Id="rId3" Type="http://schemas.microsoft.com/office/2006/relationships/legacyDiagramText" Target="legacyDiagramText27.bin"/><Relationship Id="rId2" Type="http://schemas.microsoft.com/office/2006/relationships/legacyDiagramText" Target="legacyDiagramText26.bin"/><Relationship Id="rId1" Type="http://schemas.microsoft.com/office/2006/relationships/legacyDiagramText" Target="legacyDiagramText25.bin"/><Relationship Id="rId5" Type="http://schemas.microsoft.com/office/2006/relationships/legacyDiagramText" Target="legacyDiagramText29.bin"/><Relationship Id="rId4" Type="http://schemas.microsoft.com/office/2006/relationships/legacyDiagramText" Target="legacyDiagramText28.bin"/></Relationships>
</file>

<file path=ppt/drawings/_rels/vmlDrawing6.vml.rels><?xml version="1.0" encoding="UTF-8" standalone="yes"?>
<Relationships xmlns="http://schemas.openxmlformats.org/package/2006/relationships"><Relationship Id="rId1" Type="http://schemas.microsoft.com/office/2006/relationships/legacyDiagramText" Target="legacyDiagramText30.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1116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16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116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1116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7A73098-4F79-49AA-8B57-1F2C639E0AD0}" type="slidenum">
              <a:rPr lang="es-ES"/>
              <a:pPr/>
              <a:t>‹Nº›</a:t>
            </a:fld>
            <a:endParaRPr lang="es-E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36866" name="Group 2"/>
          <p:cNvGrpSpPr>
            <a:grpSpLocks/>
          </p:cNvGrpSpPr>
          <p:nvPr/>
        </p:nvGrpSpPr>
        <p:grpSpPr bwMode="auto">
          <a:xfrm>
            <a:off x="-6350" y="20638"/>
            <a:ext cx="9144000" cy="6858000"/>
            <a:chOff x="0" y="0"/>
            <a:chExt cx="5760" cy="4320"/>
          </a:xfrm>
        </p:grpSpPr>
        <p:sp>
          <p:nvSpPr>
            <p:cNvPr id="36867" name="Freeform 3"/>
            <p:cNvSpPr>
              <a:spLocks/>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s-AR"/>
            </a:p>
          </p:txBody>
        </p:sp>
        <p:sp>
          <p:nvSpPr>
            <p:cNvPr id="36868" name="Freeform 4"/>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endParaRPr lang="es-AR"/>
            </a:p>
          </p:txBody>
        </p:sp>
      </p:grpSp>
      <p:sp>
        <p:nvSpPr>
          <p:cNvPr id="36869" name="Freeform 5"/>
          <p:cNvSpPr>
            <a:spLocks/>
          </p:cNvSpPr>
          <p:nvPr/>
        </p:nvSpPr>
        <p:spPr bwMode="hidden">
          <a:xfrm>
            <a:off x="6242050" y="626903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endParaRPr lang="es-AR"/>
          </a:p>
        </p:txBody>
      </p:sp>
      <p:grpSp>
        <p:nvGrpSpPr>
          <p:cNvPr id="36870" name="Group 6"/>
          <p:cNvGrpSpPr>
            <a:grpSpLocks/>
          </p:cNvGrpSpPr>
          <p:nvPr/>
        </p:nvGrpSpPr>
        <p:grpSpPr bwMode="auto">
          <a:xfrm>
            <a:off x="-1588" y="6034088"/>
            <a:ext cx="7845426" cy="850900"/>
            <a:chOff x="0" y="3792"/>
            <a:chExt cx="4942" cy="536"/>
          </a:xfrm>
        </p:grpSpPr>
        <p:sp>
          <p:nvSpPr>
            <p:cNvPr id="36871" name="Freeform 7"/>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endParaRPr lang="es-AR"/>
            </a:p>
          </p:txBody>
        </p:sp>
        <p:grpSp>
          <p:nvGrpSpPr>
            <p:cNvPr id="36872" name="Group 8"/>
            <p:cNvGrpSpPr>
              <a:grpSpLocks/>
            </p:cNvGrpSpPr>
            <p:nvPr userDrawn="1"/>
          </p:nvGrpSpPr>
          <p:grpSpPr bwMode="auto">
            <a:xfrm>
              <a:off x="2486" y="3792"/>
              <a:ext cx="2456" cy="536"/>
              <a:chOff x="2486" y="3792"/>
              <a:chExt cx="2456" cy="536"/>
            </a:xfrm>
          </p:grpSpPr>
          <p:sp>
            <p:nvSpPr>
              <p:cNvPr id="36873" name="Freeform 9"/>
              <p:cNvSpPr>
                <a:spLocks/>
              </p:cNvSpPr>
              <p:nvPr userDrawn="1"/>
            </p:nvSpPr>
            <p:spPr bwMode="ltGray">
              <a:xfrm>
                <a:off x="3948" y="3799"/>
                <a:ext cx="994" cy="529"/>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592" y="527"/>
                  </a:cxn>
                  <a:cxn ang="0">
                    <a:pos x="994" y="529"/>
                  </a:cxn>
                  <a:cxn ang="0">
                    <a:pos x="828" y="473"/>
                  </a:cxn>
                  <a:cxn ang="0">
                    <a:pos x="636" y="373"/>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headEnd/>
                <a:tailEnd/>
              </a:ln>
            </p:spPr>
            <p:txBody>
              <a:bodyPr/>
              <a:lstStyle/>
              <a:p>
                <a:endParaRPr lang="es-AR"/>
              </a:p>
            </p:txBody>
          </p:sp>
          <p:sp>
            <p:nvSpPr>
              <p:cNvPr id="36874" name="Freeform 10"/>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endParaRPr lang="es-AR"/>
              </a:p>
            </p:txBody>
          </p:sp>
          <p:sp>
            <p:nvSpPr>
              <p:cNvPr id="36875" name="Freeform 11"/>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endParaRPr lang="es-AR"/>
              </a:p>
            </p:txBody>
          </p:sp>
          <p:sp>
            <p:nvSpPr>
              <p:cNvPr id="36876" name="Freeform 12"/>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endParaRPr lang="es-AR"/>
              </a:p>
            </p:txBody>
          </p:sp>
          <p:sp>
            <p:nvSpPr>
              <p:cNvPr id="36877" name="Freeform 13"/>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endParaRPr lang="es-AR"/>
              </a:p>
            </p:txBody>
          </p:sp>
        </p:grpSp>
        <p:sp>
          <p:nvSpPr>
            <p:cNvPr id="36878" name="Freeform 14"/>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endParaRPr lang="es-AR"/>
            </a:p>
          </p:txBody>
        </p:sp>
      </p:grpSp>
      <p:grpSp>
        <p:nvGrpSpPr>
          <p:cNvPr id="36879" name="Group 15"/>
          <p:cNvGrpSpPr>
            <a:grpSpLocks/>
          </p:cNvGrpSpPr>
          <p:nvPr/>
        </p:nvGrpSpPr>
        <p:grpSpPr bwMode="auto">
          <a:xfrm>
            <a:off x="627063" y="6021388"/>
            <a:ext cx="5684837" cy="849312"/>
            <a:chOff x="395" y="3793"/>
            <a:chExt cx="3581" cy="535"/>
          </a:xfrm>
        </p:grpSpPr>
        <p:sp>
          <p:nvSpPr>
            <p:cNvPr id="36880" name="Freeform 16"/>
            <p:cNvSpPr>
              <a:spLocks/>
            </p:cNvSpPr>
            <p:nvPr userDrawn="1"/>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endParaRPr lang="es-AR"/>
            </a:p>
          </p:txBody>
        </p:sp>
        <p:sp>
          <p:nvSpPr>
            <p:cNvPr id="36881" name="Freeform 17"/>
            <p:cNvSpPr>
              <a:spLocks/>
            </p:cNvSpPr>
            <p:nvPr userDrawn="1"/>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endParaRPr lang="es-AR"/>
            </a:p>
          </p:txBody>
        </p:sp>
        <p:sp>
          <p:nvSpPr>
            <p:cNvPr id="36882" name="Freeform 18"/>
            <p:cNvSpPr>
              <a:spLocks/>
            </p:cNvSpPr>
            <p:nvPr userDrawn="1"/>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endParaRPr lang="es-AR"/>
            </a:p>
          </p:txBody>
        </p:sp>
        <p:sp>
          <p:nvSpPr>
            <p:cNvPr id="36883" name="Freeform 19"/>
            <p:cNvSpPr>
              <a:spLocks/>
            </p:cNvSpPr>
            <p:nvPr userDrawn="1"/>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endParaRPr lang="es-AR"/>
            </a:p>
          </p:txBody>
        </p:sp>
        <p:sp>
          <p:nvSpPr>
            <p:cNvPr id="36884" name="Freeform 20"/>
            <p:cNvSpPr>
              <a:spLocks/>
            </p:cNvSpPr>
            <p:nvPr userDrawn="1"/>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endParaRPr lang="es-AR"/>
            </a:p>
          </p:txBody>
        </p:sp>
        <p:sp>
          <p:nvSpPr>
            <p:cNvPr id="36885" name="Freeform 21"/>
            <p:cNvSpPr>
              <a:spLocks/>
            </p:cNvSpPr>
            <p:nvPr userDrawn="1"/>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endParaRPr lang="es-AR"/>
            </a:p>
          </p:txBody>
        </p:sp>
      </p:grpSp>
      <p:sp>
        <p:nvSpPr>
          <p:cNvPr id="36886" name="Rectangle 22"/>
          <p:cNvSpPr>
            <a:spLocks noGrp="1" noChangeArrowheads="1"/>
          </p:cNvSpPr>
          <p:nvPr>
            <p:ph type="ctrTitle" sz="quarter"/>
          </p:nvPr>
        </p:nvSpPr>
        <p:spPr>
          <a:xfrm>
            <a:off x="457200" y="1447800"/>
            <a:ext cx="8229600" cy="1736725"/>
          </a:xfrm>
        </p:spPr>
        <p:txBody>
          <a:bodyPr/>
          <a:lstStyle>
            <a:lvl1pPr>
              <a:defRPr sz="5400"/>
            </a:lvl1pPr>
          </a:lstStyle>
          <a:p>
            <a:r>
              <a:rPr lang="es-ES"/>
              <a:t>Haga clic para cambiar el estilo de título	</a:t>
            </a:r>
          </a:p>
        </p:txBody>
      </p:sp>
      <p:sp>
        <p:nvSpPr>
          <p:cNvPr id="36887" name="Rectangle 23"/>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000000"/>
                  </a:outerShdw>
                </a:effectLst>
              </a:defRPr>
            </a:lvl1pPr>
          </a:lstStyle>
          <a:p>
            <a:r>
              <a:rPr lang="es-ES"/>
              <a:t>Haga clic para modificar el estilo de subtítulo del patrón</a:t>
            </a:r>
          </a:p>
        </p:txBody>
      </p:sp>
      <p:sp>
        <p:nvSpPr>
          <p:cNvPr id="36888" name="Rectangle 24"/>
          <p:cNvSpPr>
            <a:spLocks noGrp="1" noChangeArrowheads="1"/>
          </p:cNvSpPr>
          <p:nvPr>
            <p:ph type="dt" sz="quarter" idx="2"/>
          </p:nvPr>
        </p:nvSpPr>
        <p:spPr/>
        <p:txBody>
          <a:bodyPr/>
          <a:lstStyle>
            <a:lvl1pPr>
              <a:defRPr/>
            </a:lvl1pPr>
          </a:lstStyle>
          <a:p>
            <a:endParaRPr lang="es-ES"/>
          </a:p>
        </p:txBody>
      </p:sp>
      <p:sp>
        <p:nvSpPr>
          <p:cNvPr id="36889" name="Rectangle 25"/>
          <p:cNvSpPr>
            <a:spLocks noGrp="1" noChangeArrowheads="1"/>
          </p:cNvSpPr>
          <p:nvPr>
            <p:ph type="sldNum" sz="quarter" idx="4"/>
          </p:nvPr>
        </p:nvSpPr>
        <p:spPr/>
        <p:txBody>
          <a:bodyPr/>
          <a:lstStyle>
            <a:lvl1pPr>
              <a:defRPr/>
            </a:lvl1pPr>
          </a:lstStyle>
          <a:p>
            <a:fld id="{E19CB3E4-486E-4BC7-8819-707E13AC6064}" type="slidenum">
              <a:rPr lang="es-ES"/>
              <a:pPr/>
              <a:t>‹Nº›</a:t>
            </a:fld>
            <a:endParaRPr lang="es-ES"/>
          </a:p>
        </p:txBody>
      </p:sp>
      <p:sp>
        <p:nvSpPr>
          <p:cNvPr id="36890" name="Rectangle 26"/>
          <p:cNvSpPr>
            <a:spLocks noGrp="1" noChangeArrowheads="1"/>
          </p:cNvSpPr>
          <p:nvPr>
            <p:ph type="ftr" sz="quarter" idx="3"/>
          </p:nvPr>
        </p:nvSpPr>
        <p:spPr/>
        <p:txBody>
          <a:bodyPr/>
          <a:lstStyle>
            <a:lvl1pPr>
              <a:defRPr/>
            </a:lvl1pPr>
          </a:lstStyle>
          <a:p>
            <a:endParaRPr lang="es-E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lvl1pPr>
              <a:defRPr/>
            </a:lvl1pPr>
          </a:lstStyle>
          <a:p>
            <a:endParaRPr lang="es-ES"/>
          </a:p>
        </p:txBody>
      </p:sp>
      <p:sp>
        <p:nvSpPr>
          <p:cNvPr id="5" name="4 Marcador de pie de página"/>
          <p:cNvSpPr>
            <a:spLocks noGrp="1"/>
          </p:cNvSpPr>
          <p:nvPr>
            <p:ph type="ftr" sz="quarter" idx="11"/>
          </p:nvPr>
        </p:nvSpPr>
        <p:spPr/>
        <p:txBody>
          <a:bodyPr/>
          <a:lstStyle>
            <a:lvl1pPr>
              <a:defRPr/>
            </a:lvl1pPr>
          </a:lstStyle>
          <a:p>
            <a:endParaRPr lang="es-ES"/>
          </a:p>
        </p:txBody>
      </p:sp>
      <p:sp>
        <p:nvSpPr>
          <p:cNvPr id="6" name="5 Marcador de número de diapositiva"/>
          <p:cNvSpPr>
            <a:spLocks noGrp="1"/>
          </p:cNvSpPr>
          <p:nvPr>
            <p:ph type="sldNum" sz="quarter" idx="12"/>
          </p:nvPr>
        </p:nvSpPr>
        <p:spPr/>
        <p:txBody>
          <a:bodyPr/>
          <a:lstStyle>
            <a:lvl1pPr>
              <a:defRPr/>
            </a:lvl1pPr>
          </a:lstStyle>
          <a:p>
            <a:fld id="{0971E862-B574-417A-AB57-0D31A874E5E7}" type="slidenum">
              <a:rPr lang="es-ES"/>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28600"/>
            <a:ext cx="2057400" cy="5867400"/>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457200" y="228600"/>
            <a:ext cx="6019800" cy="5867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lvl1pPr>
              <a:defRPr/>
            </a:lvl1pPr>
          </a:lstStyle>
          <a:p>
            <a:endParaRPr lang="es-ES"/>
          </a:p>
        </p:txBody>
      </p:sp>
      <p:sp>
        <p:nvSpPr>
          <p:cNvPr id="5" name="4 Marcador de pie de página"/>
          <p:cNvSpPr>
            <a:spLocks noGrp="1"/>
          </p:cNvSpPr>
          <p:nvPr>
            <p:ph type="ftr" sz="quarter" idx="11"/>
          </p:nvPr>
        </p:nvSpPr>
        <p:spPr/>
        <p:txBody>
          <a:bodyPr/>
          <a:lstStyle>
            <a:lvl1pPr>
              <a:defRPr/>
            </a:lvl1pPr>
          </a:lstStyle>
          <a:p>
            <a:endParaRPr lang="es-ES"/>
          </a:p>
        </p:txBody>
      </p:sp>
      <p:sp>
        <p:nvSpPr>
          <p:cNvPr id="6" name="5 Marcador de número de diapositiva"/>
          <p:cNvSpPr>
            <a:spLocks noGrp="1"/>
          </p:cNvSpPr>
          <p:nvPr>
            <p:ph type="sldNum" sz="quarter" idx="12"/>
          </p:nvPr>
        </p:nvSpPr>
        <p:spPr/>
        <p:txBody>
          <a:bodyPr/>
          <a:lstStyle>
            <a:lvl1pPr>
              <a:defRPr/>
            </a:lvl1pPr>
          </a:lstStyle>
          <a:p>
            <a:fld id="{9D30EAAF-DBD6-4858-8E6D-B87348B794CC}" type="slidenum">
              <a:rPr lang="es-ES"/>
              <a:pPr/>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28600"/>
            <a:ext cx="8229600" cy="58674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3" name="2 Marcador de fecha"/>
          <p:cNvSpPr>
            <a:spLocks noGrp="1"/>
          </p:cNvSpPr>
          <p:nvPr>
            <p:ph type="dt" sz="half" idx="10"/>
          </p:nvPr>
        </p:nvSpPr>
        <p:spPr>
          <a:xfrm>
            <a:off x="457200" y="6248400"/>
            <a:ext cx="2133600" cy="457200"/>
          </a:xfrm>
        </p:spPr>
        <p:txBody>
          <a:bodyPr/>
          <a:lstStyle>
            <a:lvl1pPr>
              <a:defRPr/>
            </a:lvl1pPr>
          </a:lstStyle>
          <a:p>
            <a:endParaRPr lang="es-ES"/>
          </a:p>
        </p:txBody>
      </p:sp>
      <p:sp>
        <p:nvSpPr>
          <p:cNvPr id="4" name="3 Marcador de pie de página"/>
          <p:cNvSpPr>
            <a:spLocks noGrp="1"/>
          </p:cNvSpPr>
          <p:nvPr>
            <p:ph type="ftr" sz="quarter" idx="11"/>
          </p:nvPr>
        </p:nvSpPr>
        <p:spPr>
          <a:xfrm>
            <a:off x="3124200" y="6248400"/>
            <a:ext cx="2895600" cy="457200"/>
          </a:xfrm>
        </p:spPr>
        <p:txBody>
          <a:bodyPr/>
          <a:lstStyle>
            <a:lvl1pPr>
              <a:defRPr/>
            </a:lvl1pPr>
          </a:lstStyle>
          <a:p>
            <a:endParaRPr lang="es-ES"/>
          </a:p>
        </p:txBody>
      </p:sp>
      <p:sp>
        <p:nvSpPr>
          <p:cNvPr id="5" name="4 Marcador de número de diapositiva"/>
          <p:cNvSpPr>
            <a:spLocks noGrp="1"/>
          </p:cNvSpPr>
          <p:nvPr>
            <p:ph type="sldNum" sz="quarter" idx="12"/>
          </p:nvPr>
        </p:nvSpPr>
        <p:spPr>
          <a:xfrm>
            <a:off x="6553200" y="6248400"/>
            <a:ext cx="2133600" cy="457200"/>
          </a:xfrm>
        </p:spPr>
        <p:txBody>
          <a:bodyPr/>
          <a:lstStyle>
            <a:lvl1pPr>
              <a:defRPr/>
            </a:lvl1pPr>
          </a:lstStyle>
          <a:p>
            <a:fld id="{2E845FC4-4AC5-4A71-902F-F9027492A2E7}" type="slidenum">
              <a:rPr lang="es-ES"/>
              <a:pPr/>
              <a:t>‹Nº›</a:t>
            </a:fld>
            <a:endParaRPr lang="es-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Título y diagrama u organigrama">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8229600" cy="1143000"/>
          </a:xfrm>
        </p:spPr>
        <p:txBody>
          <a:bodyPr/>
          <a:lstStyle/>
          <a:p>
            <a:r>
              <a:rPr lang="es-ES" smtClean="0"/>
              <a:t>Haga clic para modificar el estilo de título del patrón</a:t>
            </a:r>
            <a:endParaRPr lang="es-AR"/>
          </a:p>
        </p:txBody>
      </p:sp>
      <p:sp>
        <p:nvSpPr>
          <p:cNvPr id="3" name="2 Marcador de SmartArt"/>
          <p:cNvSpPr>
            <a:spLocks noGrp="1"/>
          </p:cNvSpPr>
          <p:nvPr>
            <p:ph type="dgm" idx="1"/>
          </p:nvPr>
        </p:nvSpPr>
        <p:spPr>
          <a:xfrm>
            <a:off x="457200" y="1600200"/>
            <a:ext cx="8229600" cy="4495800"/>
          </a:xfrm>
        </p:spPr>
        <p:txBody>
          <a:bodyPr/>
          <a:lstStyle/>
          <a:p>
            <a:endParaRPr lang="es-AR"/>
          </a:p>
        </p:txBody>
      </p:sp>
      <p:sp>
        <p:nvSpPr>
          <p:cNvPr id="4" name="3 Marcador de fecha"/>
          <p:cNvSpPr>
            <a:spLocks noGrp="1"/>
          </p:cNvSpPr>
          <p:nvPr>
            <p:ph type="dt" sz="half" idx="10"/>
          </p:nvPr>
        </p:nvSpPr>
        <p:spPr>
          <a:xfrm>
            <a:off x="457200" y="6248400"/>
            <a:ext cx="2133600" cy="457200"/>
          </a:xfrm>
        </p:spPr>
        <p:txBody>
          <a:bodyPr/>
          <a:lstStyle>
            <a:lvl1pPr>
              <a:defRPr/>
            </a:lvl1pPr>
          </a:lstStyle>
          <a:p>
            <a:endParaRPr lang="es-ES"/>
          </a:p>
        </p:txBody>
      </p:sp>
      <p:sp>
        <p:nvSpPr>
          <p:cNvPr id="5" name="4 Marcador de pie de página"/>
          <p:cNvSpPr>
            <a:spLocks noGrp="1"/>
          </p:cNvSpPr>
          <p:nvPr>
            <p:ph type="ftr" sz="quarter" idx="11"/>
          </p:nvPr>
        </p:nvSpPr>
        <p:spPr>
          <a:xfrm>
            <a:off x="3124200" y="6248400"/>
            <a:ext cx="2895600" cy="457200"/>
          </a:xfrm>
        </p:spPr>
        <p:txBody>
          <a:bodyPr/>
          <a:lstStyle>
            <a:lvl1pPr>
              <a:defRPr/>
            </a:lvl1pPr>
          </a:lstStyle>
          <a:p>
            <a:endParaRPr lang="es-ES"/>
          </a:p>
        </p:txBody>
      </p:sp>
      <p:sp>
        <p:nvSpPr>
          <p:cNvPr id="6" name="5 Marcador de número de diapositiva"/>
          <p:cNvSpPr>
            <a:spLocks noGrp="1"/>
          </p:cNvSpPr>
          <p:nvPr>
            <p:ph type="sldNum" sz="quarter" idx="12"/>
          </p:nvPr>
        </p:nvSpPr>
        <p:spPr>
          <a:xfrm>
            <a:off x="6553200" y="6248400"/>
            <a:ext cx="2133600" cy="457200"/>
          </a:xfrm>
        </p:spPr>
        <p:txBody>
          <a:bodyPr/>
          <a:lstStyle>
            <a:lvl1pPr>
              <a:defRPr/>
            </a:lvl1pPr>
          </a:lstStyle>
          <a:p>
            <a:fld id="{8A18BB45-EDCA-4C6D-9F17-0A1B1EE2A21B}" type="slidenum">
              <a:rPr lang="es-ES"/>
              <a:pPr/>
              <a:t>‹Nº›</a:t>
            </a:fld>
            <a:endParaRPr lang="es-E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ítulo y texto encima de l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8229600" cy="1143000"/>
          </a:xfrm>
        </p:spPr>
        <p:txBody>
          <a:bodyPr/>
          <a:lstStyle/>
          <a:p>
            <a:r>
              <a:rPr lang="es-ES" smtClean="0"/>
              <a:t>Haga clic para modificar el estilo de título del patrón</a:t>
            </a:r>
            <a:endParaRPr lang="es-AR"/>
          </a:p>
        </p:txBody>
      </p:sp>
      <p:sp>
        <p:nvSpPr>
          <p:cNvPr id="3" name="2 Marcador de texto"/>
          <p:cNvSpPr>
            <a:spLocks noGrp="1"/>
          </p:cNvSpPr>
          <p:nvPr>
            <p:ph type="body" sz="half" idx="1"/>
          </p:nvPr>
        </p:nvSpPr>
        <p:spPr>
          <a:xfrm>
            <a:off x="457200" y="1600200"/>
            <a:ext cx="8229600" cy="21717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457200" y="3924300"/>
            <a:ext cx="8229600" cy="21717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a:xfrm>
            <a:off x="457200" y="6248400"/>
            <a:ext cx="2133600" cy="457200"/>
          </a:xfrm>
        </p:spPr>
        <p:txBody>
          <a:bodyPr/>
          <a:lstStyle>
            <a:lvl1pPr>
              <a:defRPr/>
            </a:lvl1pPr>
          </a:lstStyle>
          <a:p>
            <a:endParaRPr lang="es-ES"/>
          </a:p>
        </p:txBody>
      </p:sp>
      <p:sp>
        <p:nvSpPr>
          <p:cNvPr id="6" name="5 Marcador de pie de página"/>
          <p:cNvSpPr>
            <a:spLocks noGrp="1"/>
          </p:cNvSpPr>
          <p:nvPr>
            <p:ph type="ftr" sz="quarter" idx="11"/>
          </p:nvPr>
        </p:nvSpPr>
        <p:spPr>
          <a:xfrm>
            <a:off x="3124200" y="6248400"/>
            <a:ext cx="2895600" cy="457200"/>
          </a:xfrm>
        </p:spPr>
        <p:txBody>
          <a:bodyPr/>
          <a:lstStyle>
            <a:lvl1pPr>
              <a:defRPr/>
            </a:lvl1pPr>
          </a:lstStyle>
          <a:p>
            <a:endParaRPr lang="es-ES"/>
          </a:p>
        </p:txBody>
      </p:sp>
      <p:sp>
        <p:nvSpPr>
          <p:cNvPr id="7" name="6 Marcador de número de diapositiva"/>
          <p:cNvSpPr>
            <a:spLocks noGrp="1"/>
          </p:cNvSpPr>
          <p:nvPr>
            <p:ph type="sldNum" sz="quarter" idx="12"/>
          </p:nvPr>
        </p:nvSpPr>
        <p:spPr>
          <a:xfrm>
            <a:off x="6553200" y="6248400"/>
            <a:ext cx="2133600" cy="457200"/>
          </a:xfrm>
        </p:spPr>
        <p:txBody>
          <a:bodyPr/>
          <a:lstStyle>
            <a:lvl1pPr>
              <a:defRPr/>
            </a:lvl1pPr>
          </a:lstStyle>
          <a:p>
            <a:fld id="{BA0C07F4-04AE-4FC8-961A-E8360F988F85}" type="slidenum">
              <a:rPr lang="es-ES"/>
              <a:pPr/>
              <a:t>‹Nº›</a:t>
            </a:fld>
            <a:endParaRPr lang="es-E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685800" y="152400"/>
            <a:ext cx="6870700" cy="1600200"/>
          </a:xfrm>
        </p:spPr>
        <p:txBody>
          <a:bodyPr/>
          <a:lstStyle/>
          <a:p>
            <a:r>
              <a:rPr lang="es-ES" smtClean="0"/>
              <a:t>Haga clic para modificar el estilo de título del patrón</a:t>
            </a:r>
            <a:endParaRPr lang="es-AR"/>
          </a:p>
        </p:txBody>
      </p:sp>
      <p:sp>
        <p:nvSpPr>
          <p:cNvPr id="3" name="2 Marcador de texto"/>
          <p:cNvSpPr>
            <a:spLocks noGrp="1"/>
          </p:cNvSpPr>
          <p:nvPr>
            <p:ph type="body" sz="half" idx="1"/>
          </p:nvPr>
        </p:nvSpPr>
        <p:spPr>
          <a:xfrm>
            <a:off x="685800" y="1828800"/>
            <a:ext cx="3771900" cy="36576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imágenes prediseñadas"/>
          <p:cNvSpPr>
            <a:spLocks noGrp="1"/>
          </p:cNvSpPr>
          <p:nvPr>
            <p:ph type="clipArt" sz="half" idx="2"/>
          </p:nvPr>
        </p:nvSpPr>
        <p:spPr>
          <a:xfrm>
            <a:off x="4610100" y="1828800"/>
            <a:ext cx="3771900" cy="3657600"/>
          </a:xfrm>
        </p:spPr>
        <p:txBody>
          <a:bodyPr/>
          <a:lstStyle/>
          <a:p>
            <a:endParaRPr lang="es-AR"/>
          </a:p>
        </p:txBody>
      </p:sp>
      <p:sp>
        <p:nvSpPr>
          <p:cNvPr id="5" name="4 Marcador de fecha"/>
          <p:cNvSpPr>
            <a:spLocks noGrp="1"/>
          </p:cNvSpPr>
          <p:nvPr>
            <p:ph type="dt" sz="half" idx="10"/>
          </p:nvPr>
        </p:nvSpPr>
        <p:spPr>
          <a:xfrm>
            <a:off x="1371600" y="6248400"/>
            <a:ext cx="1905000" cy="457200"/>
          </a:xfrm>
        </p:spPr>
        <p:txBody>
          <a:bodyPr/>
          <a:lstStyle>
            <a:lvl1pPr>
              <a:defRPr/>
            </a:lvl1pPr>
          </a:lstStyle>
          <a:p>
            <a:endParaRPr lang="es-ES"/>
          </a:p>
        </p:txBody>
      </p:sp>
      <p:sp>
        <p:nvSpPr>
          <p:cNvPr id="6" name="5 Marcador de pie de página"/>
          <p:cNvSpPr>
            <a:spLocks noGrp="1"/>
          </p:cNvSpPr>
          <p:nvPr>
            <p:ph type="ftr" sz="quarter" idx="11"/>
          </p:nvPr>
        </p:nvSpPr>
        <p:spPr>
          <a:xfrm>
            <a:off x="3556000" y="6248400"/>
            <a:ext cx="2895600" cy="457200"/>
          </a:xfrm>
        </p:spPr>
        <p:txBody>
          <a:bodyPr/>
          <a:lstStyle>
            <a:lvl1pPr>
              <a:defRPr/>
            </a:lvl1pPr>
          </a:lstStyle>
          <a:p>
            <a:endParaRPr lang="es-ES"/>
          </a:p>
        </p:txBody>
      </p:sp>
      <p:sp>
        <p:nvSpPr>
          <p:cNvPr id="7" name="6 Marcador de número de diapositiva"/>
          <p:cNvSpPr>
            <a:spLocks noGrp="1"/>
          </p:cNvSpPr>
          <p:nvPr>
            <p:ph type="sldNum" sz="quarter" idx="12"/>
          </p:nvPr>
        </p:nvSpPr>
        <p:spPr>
          <a:xfrm>
            <a:off x="6718300" y="6248400"/>
            <a:ext cx="1905000" cy="457200"/>
          </a:xfrm>
        </p:spPr>
        <p:txBody>
          <a:bodyPr/>
          <a:lstStyle>
            <a:lvl1pPr>
              <a:defRPr/>
            </a:lvl1pPr>
          </a:lstStyle>
          <a:p>
            <a:fld id="{1EAEDC6E-58E3-4BBB-861C-812F38DFF81B}" type="slidenum">
              <a:rPr lang="es-ES"/>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lvl1pPr>
              <a:defRPr/>
            </a:lvl1pPr>
          </a:lstStyle>
          <a:p>
            <a:endParaRPr lang="es-ES"/>
          </a:p>
        </p:txBody>
      </p:sp>
      <p:sp>
        <p:nvSpPr>
          <p:cNvPr id="5" name="4 Marcador de pie de página"/>
          <p:cNvSpPr>
            <a:spLocks noGrp="1"/>
          </p:cNvSpPr>
          <p:nvPr>
            <p:ph type="ftr" sz="quarter" idx="11"/>
          </p:nvPr>
        </p:nvSpPr>
        <p:spPr/>
        <p:txBody>
          <a:bodyPr/>
          <a:lstStyle>
            <a:lvl1pPr>
              <a:defRPr/>
            </a:lvl1pPr>
          </a:lstStyle>
          <a:p>
            <a:endParaRPr lang="es-ES"/>
          </a:p>
        </p:txBody>
      </p:sp>
      <p:sp>
        <p:nvSpPr>
          <p:cNvPr id="6" name="5 Marcador de número de diapositiva"/>
          <p:cNvSpPr>
            <a:spLocks noGrp="1"/>
          </p:cNvSpPr>
          <p:nvPr>
            <p:ph type="sldNum" sz="quarter" idx="12"/>
          </p:nvPr>
        </p:nvSpPr>
        <p:spPr/>
        <p:txBody>
          <a:bodyPr/>
          <a:lstStyle>
            <a:lvl1pPr>
              <a:defRPr/>
            </a:lvl1pPr>
          </a:lstStyle>
          <a:p>
            <a:fld id="{0C5A15AE-95B5-4663-B893-0E14D106E768}" type="slidenum">
              <a:rPr lang="es-ES"/>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endParaRPr lang="es-ES"/>
          </a:p>
        </p:txBody>
      </p:sp>
      <p:sp>
        <p:nvSpPr>
          <p:cNvPr id="5" name="4 Marcador de pie de página"/>
          <p:cNvSpPr>
            <a:spLocks noGrp="1"/>
          </p:cNvSpPr>
          <p:nvPr>
            <p:ph type="ftr" sz="quarter" idx="11"/>
          </p:nvPr>
        </p:nvSpPr>
        <p:spPr/>
        <p:txBody>
          <a:bodyPr/>
          <a:lstStyle>
            <a:lvl1pPr>
              <a:defRPr/>
            </a:lvl1pPr>
          </a:lstStyle>
          <a:p>
            <a:endParaRPr lang="es-ES"/>
          </a:p>
        </p:txBody>
      </p:sp>
      <p:sp>
        <p:nvSpPr>
          <p:cNvPr id="6" name="5 Marcador de número de diapositiva"/>
          <p:cNvSpPr>
            <a:spLocks noGrp="1"/>
          </p:cNvSpPr>
          <p:nvPr>
            <p:ph type="sldNum" sz="quarter" idx="12"/>
          </p:nvPr>
        </p:nvSpPr>
        <p:spPr/>
        <p:txBody>
          <a:bodyPr/>
          <a:lstStyle>
            <a:lvl1pPr>
              <a:defRPr/>
            </a:lvl1pPr>
          </a:lstStyle>
          <a:p>
            <a:fld id="{3C9BF6A4-6DB6-4AEB-83F2-702E7E990436}" type="slidenum">
              <a:rPr lang="es-ES"/>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p:txBody>
          <a:bodyPr/>
          <a:lstStyle>
            <a:lvl1pPr>
              <a:defRPr/>
            </a:lvl1pPr>
          </a:lstStyle>
          <a:p>
            <a:endParaRPr lang="es-ES"/>
          </a:p>
        </p:txBody>
      </p:sp>
      <p:sp>
        <p:nvSpPr>
          <p:cNvPr id="6" name="5 Marcador de pie de página"/>
          <p:cNvSpPr>
            <a:spLocks noGrp="1"/>
          </p:cNvSpPr>
          <p:nvPr>
            <p:ph type="ftr" sz="quarter" idx="11"/>
          </p:nvPr>
        </p:nvSpPr>
        <p:spPr/>
        <p:txBody>
          <a:bodyPr/>
          <a:lstStyle>
            <a:lvl1pPr>
              <a:defRPr/>
            </a:lvl1pPr>
          </a:lstStyle>
          <a:p>
            <a:endParaRPr lang="es-ES"/>
          </a:p>
        </p:txBody>
      </p:sp>
      <p:sp>
        <p:nvSpPr>
          <p:cNvPr id="7" name="6 Marcador de número de diapositiva"/>
          <p:cNvSpPr>
            <a:spLocks noGrp="1"/>
          </p:cNvSpPr>
          <p:nvPr>
            <p:ph type="sldNum" sz="quarter" idx="12"/>
          </p:nvPr>
        </p:nvSpPr>
        <p:spPr/>
        <p:txBody>
          <a:bodyPr/>
          <a:lstStyle>
            <a:lvl1pPr>
              <a:defRPr/>
            </a:lvl1pPr>
          </a:lstStyle>
          <a:p>
            <a:fld id="{6D7B88F9-A2CA-4FD2-A81E-DB923E419EBA}" type="slidenum">
              <a:rPr lang="es-ES"/>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6 Marcador de fecha"/>
          <p:cNvSpPr>
            <a:spLocks noGrp="1"/>
          </p:cNvSpPr>
          <p:nvPr>
            <p:ph type="dt" sz="half" idx="10"/>
          </p:nvPr>
        </p:nvSpPr>
        <p:spPr/>
        <p:txBody>
          <a:bodyPr/>
          <a:lstStyle>
            <a:lvl1pPr>
              <a:defRPr/>
            </a:lvl1pPr>
          </a:lstStyle>
          <a:p>
            <a:endParaRPr lang="es-ES"/>
          </a:p>
        </p:txBody>
      </p:sp>
      <p:sp>
        <p:nvSpPr>
          <p:cNvPr id="8" name="7 Marcador de pie de página"/>
          <p:cNvSpPr>
            <a:spLocks noGrp="1"/>
          </p:cNvSpPr>
          <p:nvPr>
            <p:ph type="ftr" sz="quarter" idx="11"/>
          </p:nvPr>
        </p:nvSpPr>
        <p:spPr/>
        <p:txBody>
          <a:bodyPr/>
          <a:lstStyle>
            <a:lvl1pPr>
              <a:defRPr/>
            </a:lvl1pPr>
          </a:lstStyle>
          <a:p>
            <a:endParaRPr lang="es-ES"/>
          </a:p>
        </p:txBody>
      </p:sp>
      <p:sp>
        <p:nvSpPr>
          <p:cNvPr id="9" name="8 Marcador de número de diapositiva"/>
          <p:cNvSpPr>
            <a:spLocks noGrp="1"/>
          </p:cNvSpPr>
          <p:nvPr>
            <p:ph type="sldNum" sz="quarter" idx="12"/>
          </p:nvPr>
        </p:nvSpPr>
        <p:spPr/>
        <p:txBody>
          <a:bodyPr/>
          <a:lstStyle>
            <a:lvl1pPr>
              <a:defRPr/>
            </a:lvl1pPr>
          </a:lstStyle>
          <a:p>
            <a:fld id="{E3AD87BB-F775-487A-865B-DB7409E4A4D5}" type="slidenum">
              <a:rPr lang="es-ES"/>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fecha"/>
          <p:cNvSpPr>
            <a:spLocks noGrp="1"/>
          </p:cNvSpPr>
          <p:nvPr>
            <p:ph type="dt" sz="half" idx="10"/>
          </p:nvPr>
        </p:nvSpPr>
        <p:spPr/>
        <p:txBody>
          <a:bodyPr/>
          <a:lstStyle>
            <a:lvl1pPr>
              <a:defRPr/>
            </a:lvl1pPr>
          </a:lstStyle>
          <a:p>
            <a:endParaRPr lang="es-ES"/>
          </a:p>
        </p:txBody>
      </p:sp>
      <p:sp>
        <p:nvSpPr>
          <p:cNvPr id="4" name="3 Marcador de pie de página"/>
          <p:cNvSpPr>
            <a:spLocks noGrp="1"/>
          </p:cNvSpPr>
          <p:nvPr>
            <p:ph type="ftr" sz="quarter" idx="11"/>
          </p:nvPr>
        </p:nvSpPr>
        <p:spPr/>
        <p:txBody>
          <a:bodyPr/>
          <a:lstStyle>
            <a:lvl1pPr>
              <a:defRPr/>
            </a:lvl1pPr>
          </a:lstStyle>
          <a:p>
            <a:endParaRPr lang="es-ES"/>
          </a:p>
        </p:txBody>
      </p:sp>
      <p:sp>
        <p:nvSpPr>
          <p:cNvPr id="5" name="4 Marcador de número de diapositiva"/>
          <p:cNvSpPr>
            <a:spLocks noGrp="1"/>
          </p:cNvSpPr>
          <p:nvPr>
            <p:ph type="sldNum" sz="quarter" idx="12"/>
          </p:nvPr>
        </p:nvSpPr>
        <p:spPr/>
        <p:txBody>
          <a:bodyPr/>
          <a:lstStyle>
            <a:lvl1pPr>
              <a:defRPr/>
            </a:lvl1pPr>
          </a:lstStyle>
          <a:p>
            <a:fld id="{5080A08B-53D2-43D2-80E9-D8D788FDB490}" type="slidenum">
              <a:rPr lang="es-ES"/>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endParaRPr lang="es-ES"/>
          </a:p>
        </p:txBody>
      </p:sp>
      <p:sp>
        <p:nvSpPr>
          <p:cNvPr id="3" name="2 Marcador de pie de página"/>
          <p:cNvSpPr>
            <a:spLocks noGrp="1"/>
          </p:cNvSpPr>
          <p:nvPr>
            <p:ph type="ftr" sz="quarter" idx="11"/>
          </p:nvPr>
        </p:nvSpPr>
        <p:spPr/>
        <p:txBody>
          <a:bodyPr/>
          <a:lstStyle>
            <a:lvl1pPr>
              <a:defRPr/>
            </a:lvl1pPr>
          </a:lstStyle>
          <a:p>
            <a:endParaRPr lang="es-ES"/>
          </a:p>
        </p:txBody>
      </p:sp>
      <p:sp>
        <p:nvSpPr>
          <p:cNvPr id="4" name="3 Marcador de número de diapositiva"/>
          <p:cNvSpPr>
            <a:spLocks noGrp="1"/>
          </p:cNvSpPr>
          <p:nvPr>
            <p:ph type="sldNum" sz="quarter" idx="12"/>
          </p:nvPr>
        </p:nvSpPr>
        <p:spPr/>
        <p:txBody>
          <a:bodyPr/>
          <a:lstStyle>
            <a:lvl1pPr>
              <a:defRPr/>
            </a:lvl1pPr>
          </a:lstStyle>
          <a:p>
            <a:fld id="{C543B07B-37CA-4B25-8560-9780B6F95AE3}" type="slidenum">
              <a:rPr lang="es-ES"/>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s-ES"/>
          </a:p>
        </p:txBody>
      </p:sp>
      <p:sp>
        <p:nvSpPr>
          <p:cNvPr id="6" name="5 Marcador de pie de página"/>
          <p:cNvSpPr>
            <a:spLocks noGrp="1"/>
          </p:cNvSpPr>
          <p:nvPr>
            <p:ph type="ftr" sz="quarter" idx="11"/>
          </p:nvPr>
        </p:nvSpPr>
        <p:spPr/>
        <p:txBody>
          <a:bodyPr/>
          <a:lstStyle>
            <a:lvl1pPr>
              <a:defRPr/>
            </a:lvl1pPr>
          </a:lstStyle>
          <a:p>
            <a:endParaRPr lang="es-ES"/>
          </a:p>
        </p:txBody>
      </p:sp>
      <p:sp>
        <p:nvSpPr>
          <p:cNvPr id="7" name="6 Marcador de número de diapositiva"/>
          <p:cNvSpPr>
            <a:spLocks noGrp="1"/>
          </p:cNvSpPr>
          <p:nvPr>
            <p:ph type="sldNum" sz="quarter" idx="12"/>
          </p:nvPr>
        </p:nvSpPr>
        <p:spPr/>
        <p:txBody>
          <a:bodyPr/>
          <a:lstStyle>
            <a:lvl1pPr>
              <a:defRPr/>
            </a:lvl1pPr>
          </a:lstStyle>
          <a:p>
            <a:fld id="{A5F8C017-8FEB-4DAF-90CC-76FEEBA63FE3}" type="slidenum">
              <a:rPr lang="es-ES"/>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s-ES"/>
          </a:p>
        </p:txBody>
      </p:sp>
      <p:sp>
        <p:nvSpPr>
          <p:cNvPr id="6" name="5 Marcador de pie de página"/>
          <p:cNvSpPr>
            <a:spLocks noGrp="1"/>
          </p:cNvSpPr>
          <p:nvPr>
            <p:ph type="ftr" sz="quarter" idx="11"/>
          </p:nvPr>
        </p:nvSpPr>
        <p:spPr/>
        <p:txBody>
          <a:bodyPr/>
          <a:lstStyle>
            <a:lvl1pPr>
              <a:defRPr/>
            </a:lvl1pPr>
          </a:lstStyle>
          <a:p>
            <a:endParaRPr lang="es-ES"/>
          </a:p>
        </p:txBody>
      </p:sp>
      <p:sp>
        <p:nvSpPr>
          <p:cNvPr id="7" name="6 Marcador de número de diapositiva"/>
          <p:cNvSpPr>
            <a:spLocks noGrp="1"/>
          </p:cNvSpPr>
          <p:nvPr>
            <p:ph type="sldNum" sz="quarter" idx="12"/>
          </p:nvPr>
        </p:nvSpPr>
        <p:spPr/>
        <p:txBody>
          <a:bodyPr/>
          <a:lstStyle>
            <a:lvl1pPr>
              <a:defRPr/>
            </a:lvl1pPr>
          </a:lstStyle>
          <a:p>
            <a:fld id="{BCB0DD0B-B99B-45CD-91F4-953480984044}" type="slidenum">
              <a:rPr lang="es-ES"/>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6275"/>
                <a:invGamma/>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35842" name="Group 2"/>
          <p:cNvGrpSpPr>
            <a:grpSpLocks/>
          </p:cNvGrpSpPr>
          <p:nvPr/>
        </p:nvGrpSpPr>
        <p:grpSpPr bwMode="auto">
          <a:xfrm>
            <a:off x="0" y="0"/>
            <a:ext cx="9144000" cy="6858000"/>
            <a:chOff x="0" y="0"/>
            <a:chExt cx="5760" cy="4320"/>
          </a:xfrm>
        </p:grpSpPr>
        <p:sp>
          <p:nvSpPr>
            <p:cNvPr id="35843" name="Freeform 3"/>
            <p:cNvSpPr>
              <a:spLocks/>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endParaRPr lang="es-AR"/>
            </a:p>
          </p:txBody>
        </p:sp>
        <p:sp>
          <p:nvSpPr>
            <p:cNvPr id="35844" name="Freeform 4"/>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endParaRPr lang="es-AR"/>
            </a:p>
          </p:txBody>
        </p:sp>
      </p:grpSp>
      <p:sp>
        <p:nvSpPr>
          <p:cNvPr id="35845" name="Freeform 5"/>
          <p:cNvSpPr>
            <a:spLocks/>
          </p:cNvSpPr>
          <p:nvPr/>
        </p:nvSpPr>
        <p:spPr bwMode="hidden">
          <a:xfrm>
            <a:off x="6248400" y="626268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endParaRPr lang="es-AR"/>
          </a:p>
        </p:txBody>
      </p:sp>
      <p:grpSp>
        <p:nvGrpSpPr>
          <p:cNvPr id="35846" name="Group 6"/>
          <p:cNvGrpSpPr>
            <a:grpSpLocks/>
          </p:cNvGrpSpPr>
          <p:nvPr/>
        </p:nvGrpSpPr>
        <p:grpSpPr bwMode="auto">
          <a:xfrm>
            <a:off x="0" y="6019800"/>
            <a:ext cx="7848600" cy="857250"/>
            <a:chOff x="0" y="3792"/>
            <a:chExt cx="4944" cy="540"/>
          </a:xfrm>
        </p:grpSpPr>
        <p:sp>
          <p:nvSpPr>
            <p:cNvPr id="35847" name="Freeform 7"/>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endParaRPr lang="es-AR"/>
            </a:p>
          </p:txBody>
        </p:sp>
        <p:grpSp>
          <p:nvGrpSpPr>
            <p:cNvPr id="35848" name="Group 8"/>
            <p:cNvGrpSpPr>
              <a:grpSpLocks/>
            </p:cNvGrpSpPr>
            <p:nvPr userDrawn="1"/>
          </p:nvGrpSpPr>
          <p:grpSpPr bwMode="auto">
            <a:xfrm>
              <a:off x="2486" y="3792"/>
              <a:ext cx="2458" cy="540"/>
              <a:chOff x="2486" y="3792"/>
              <a:chExt cx="2458" cy="540"/>
            </a:xfrm>
          </p:grpSpPr>
          <p:sp>
            <p:nvSpPr>
              <p:cNvPr id="35849" name="Freeform 9"/>
              <p:cNvSpPr>
                <a:spLocks/>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headEnd/>
                <a:tailEnd/>
              </a:ln>
            </p:spPr>
            <p:txBody>
              <a:bodyPr/>
              <a:lstStyle/>
              <a:p>
                <a:endParaRPr lang="es-AR"/>
              </a:p>
            </p:txBody>
          </p:sp>
          <p:sp>
            <p:nvSpPr>
              <p:cNvPr id="35850" name="Freeform 10"/>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endParaRPr lang="es-AR"/>
              </a:p>
            </p:txBody>
          </p:sp>
          <p:sp>
            <p:nvSpPr>
              <p:cNvPr id="35851" name="Freeform 11"/>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endParaRPr lang="es-AR"/>
              </a:p>
            </p:txBody>
          </p:sp>
          <p:sp>
            <p:nvSpPr>
              <p:cNvPr id="35852" name="Freeform 12"/>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endParaRPr lang="es-AR"/>
              </a:p>
            </p:txBody>
          </p:sp>
          <p:sp>
            <p:nvSpPr>
              <p:cNvPr id="35853" name="Freeform 13"/>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endParaRPr lang="es-AR"/>
              </a:p>
            </p:txBody>
          </p:sp>
        </p:grpSp>
        <p:sp>
          <p:nvSpPr>
            <p:cNvPr id="35854" name="Freeform 14"/>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endParaRPr lang="es-AR"/>
            </a:p>
          </p:txBody>
        </p:sp>
      </p:grpSp>
      <p:grpSp>
        <p:nvGrpSpPr>
          <p:cNvPr id="35855" name="Group 15"/>
          <p:cNvGrpSpPr>
            <a:grpSpLocks/>
          </p:cNvGrpSpPr>
          <p:nvPr/>
        </p:nvGrpSpPr>
        <p:grpSpPr bwMode="auto">
          <a:xfrm>
            <a:off x="627063" y="6021388"/>
            <a:ext cx="5684837" cy="849312"/>
            <a:chOff x="395" y="3793"/>
            <a:chExt cx="3581" cy="535"/>
          </a:xfrm>
        </p:grpSpPr>
        <p:sp>
          <p:nvSpPr>
            <p:cNvPr id="35856" name="Freeform 16"/>
            <p:cNvSpPr>
              <a:spLocks/>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endParaRPr lang="es-AR"/>
            </a:p>
          </p:txBody>
        </p:sp>
        <p:sp>
          <p:nvSpPr>
            <p:cNvPr id="35857" name="Freeform 17"/>
            <p:cNvSpPr>
              <a:spLocks/>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endParaRPr lang="es-AR"/>
            </a:p>
          </p:txBody>
        </p:sp>
        <p:sp>
          <p:nvSpPr>
            <p:cNvPr id="35858" name="Freeform 18"/>
            <p:cNvSpPr>
              <a:spLocks/>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endParaRPr lang="es-AR"/>
            </a:p>
          </p:txBody>
        </p:sp>
        <p:sp>
          <p:nvSpPr>
            <p:cNvPr id="35859" name="Freeform 19"/>
            <p:cNvSpPr>
              <a:spLocks/>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endParaRPr lang="es-AR"/>
            </a:p>
          </p:txBody>
        </p:sp>
        <p:sp>
          <p:nvSpPr>
            <p:cNvPr id="35860" name="Freeform 20"/>
            <p:cNvSpPr>
              <a:spLocks/>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endParaRPr lang="es-AR"/>
            </a:p>
          </p:txBody>
        </p:sp>
        <p:sp>
          <p:nvSpPr>
            <p:cNvPr id="35861" name="Freeform 21"/>
            <p:cNvSpPr>
              <a:spLocks/>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endParaRPr lang="es-AR"/>
            </a:p>
          </p:txBody>
        </p:sp>
      </p:grpSp>
      <p:sp>
        <p:nvSpPr>
          <p:cNvPr id="35862" name="Rectangle 22"/>
          <p:cNvSpPr>
            <a:spLocks noGrp="1" noChangeArrowheads="1"/>
          </p:cNvSpPr>
          <p:nvPr>
            <p:ph type="title"/>
          </p:nvPr>
        </p:nvSpPr>
        <p:spPr bwMode="auto">
          <a:xfrm>
            <a:off x="457200" y="2286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35863" name="Rectangle 23"/>
          <p:cNvSpPr>
            <a:spLocks noGrp="1" noChangeArrowheads="1"/>
          </p:cNvSpPr>
          <p:nvPr>
            <p:ph type="body" idx="1"/>
          </p:nvPr>
        </p:nvSpPr>
        <p:spPr bwMode="auto">
          <a:xfrm>
            <a:off x="457200" y="16002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35864" name="Rectangle 24"/>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000000"/>
                  </a:outerShdw>
                </a:effectLst>
              </a:defRPr>
            </a:lvl1pPr>
          </a:lstStyle>
          <a:p>
            <a:endParaRPr lang="es-ES"/>
          </a:p>
        </p:txBody>
      </p:sp>
      <p:sp>
        <p:nvSpPr>
          <p:cNvPr id="35865" name="Rectangle 2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000000"/>
                  </a:outerShdw>
                </a:effectLst>
              </a:defRPr>
            </a:lvl1pPr>
          </a:lstStyle>
          <a:p>
            <a:endParaRPr lang="es-ES"/>
          </a:p>
        </p:txBody>
      </p:sp>
      <p:sp>
        <p:nvSpPr>
          <p:cNvPr id="35866" name="Rectangle 26"/>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000000"/>
                  </a:outerShdw>
                </a:effectLst>
              </a:defRPr>
            </a:lvl1pPr>
          </a:lstStyle>
          <a:p>
            <a:fld id="{08B344B2-9C4E-4167-AE59-61F51B10A479}" type="slidenum">
              <a:rPr lang="es-ES"/>
              <a:pPr/>
              <a:t>‹Nº›</a:t>
            </a:fld>
            <a:endParaRPr lang="es-ES"/>
          </a:p>
        </p:txBody>
      </p:sp>
    </p:spTree>
  </p:cSld>
  <p:clrMap bg1="dk2" tx1="lt1" bg2="dk1" tx2="lt2" accent1="accent1" accent2="accent2" accent3="accent3" accent4="accent4" accent5="accent5" accent6="accent6" hlink="hlink" folHlink="folHlink"/>
  <p:sldLayoutIdLst>
    <p:sldLayoutId id="214748366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Lst>
  <p:timing>
    <p:tnLst>
      <p:par>
        <p:cTn id="1" dur="indefinite" restart="never" nodeType="tmRoot"/>
      </p:par>
    </p:tnLst>
  </p:timing>
  <p:txStyles>
    <p:titleStyle>
      <a:lvl1pPr algn="ctr" rtl="0" fontAlgn="base">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fontAlgn="base">
        <a:spcBef>
          <a:spcPct val="20000"/>
        </a:spcBef>
        <a:spcAft>
          <a:spcPct val="0"/>
        </a:spcAft>
        <a:buClr>
          <a:schemeClr val="tx2"/>
        </a:buClr>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lr>
          <a:schemeClr val="tx2"/>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lr>
          <a:schemeClr val="tx2"/>
        </a:buClr>
        <a:buChar char="•"/>
        <a:defRPr sz="2000">
          <a:solidFill>
            <a:schemeClr val="tx1"/>
          </a:solidFill>
          <a:latin typeface="+mn-lt"/>
        </a:defRPr>
      </a:lvl5pPr>
      <a:lvl6pPr marL="2514600" indent="-228600" algn="l" rtl="0" fontAlgn="base">
        <a:spcBef>
          <a:spcPct val="20000"/>
        </a:spcBef>
        <a:spcAft>
          <a:spcPct val="0"/>
        </a:spcAft>
        <a:buClr>
          <a:schemeClr val="tx2"/>
        </a:buClr>
        <a:buChar char="•"/>
        <a:defRPr sz="2000">
          <a:solidFill>
            <a:schemeClr val="tx1"/>
          </a:solidFill>
          <a:latin typeface="+mn-lt"/>
        </a:defRPr>
      </a:lvl6pPr>
      <a:lvl7pPr marL="2971800" indent="-228600" algn="l" rtl="0" fontAlgn="base">
        <a:spcBef>
          <a:spcPct val="20000"/>
        </a:spcBef>
        <a:spcAft>
          <a:spcPct val="0"/>
        </a:spcAft>
        <a:buClr>
          <a:schemeClr val="tx2"/>
        </a:buClr>
        <a:buChar char="•"/>
        <a:defRPr sz="2000">
          <a:solidFill>
            <a:schemeClr val="tx1"/>
          </a:solidFill>
          <a:latin typeface="+mn-lt"/>
        </a:defRPr>
      </a:lvl7pPr>
      <a:lvl8pPr marL="3429000" indent="-228600" algn="l" rtl="0" fontAlgn="base">
        <a:spcBef>
          <a:spcPct val="20000"/>
        </a:spcBef>
        <a:spcAft>
          <a:spcPct val="0"/>
        </a:spcAft>
        <a:buClr>
          <a:schemeClr val="tx2"/>
        </a:buClr>
        <a:buChar char="•"/>
        <a:defRPr sz="2000">
          <a:solidFill>
            <a:schemeClr val="tx1"/>
          </a:solidFill>
          <a:latin typeface="+mn-lt"/>
        </a:defRPr>
      </a:lvl8pPr>
      <a:lvl9pPr marL="3886200" indent="-228600" algn="l" rtl="0" fontAlgn="base">
        <a:spcBef>
          <a:spcPct val="20000"/>
        </a:spcBef>
        <a:spcAft>
          <a:spcPct val="0"/>
        </a:spcAft>
        <a:buClr>
          <a:schemeClr val="tx2"/>
        </a:buClr>
        <a:buChar char="•"/>
        <a:defRPr sz="2000">
          <a:solidFill>
            <a:schemeClr val="tx1"/>
          </a:solidFill>
          <a:latin typeface="+mn-lt"/>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xml"/><Relationship Id="rId7" Type="http://schemas.openxmlformats.org/officeDocument/2006/relationships/oleObject" Target="../embeddings/oleObject5.bin"/><Relationship Id="rId2" Type="http://schemas.openxmlformats.org/officeDocument/2006/relationships/audio" Target="file:///C:\Archivos%20de%20programa\ShareazaPlus\Downloads\Mauranne%20-%20Prelude%20De%20Bach.mp3" TargetMode="Externa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5.png"/><Relationship Id="rId9" Type="http://schemas.openxmlformats.org/officeDocument/2006/relationships/image" Target="../media/image6.gi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audio" Target="file:///C:\Archivos%20de%20programa\ShareazaPlus\Downloads\The%20most%20relaxing%20Classical%20album%20in%20the%20word...ever!%20CD%201%20-%2006%20-%20Mozart-%20Elvira%20Madigan%20Piano%20Concerto--Andante.mp3" TargetMode="Externa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vmlDrawing" Target="../drawings/vmlDrawing5.v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vmlDrawing" Target="../drawings/vmlDrawing6.v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rganization Chart 2"/>
          <p:cNvGraphicFramePr>
            <a:graphicFrameLocks/>
          </p:cNvGraphicFramePr>
          <p:nvPr/>
        </p:nvGraphicFramePr>
        <p:xfrm>
          <a:off x="250825" y="142852"/>
          <a:ext cx="8642350" cy="6486525"/>
        </p:xfrm>
        <a:graphic>
          <a:graphicData uri="http://schemas.openxmlformats.org/drawingml/2006/compatibility">
            <com:legacyDrawing xmlns:com="http://schemas.openxmlformats.org/drawingml/2006/compatibility" spid="_x0000_s61442"/>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lipse"/>
          <p:cNvSpPr>
            <a:spLocks noChangeArrowheads="1"/>
          </p:cNvSpPr>
          <p:nvPr/>
        </p:nvSpPr>
        <p:spPr bwMode="auto">
          <a:xfrm>
            <a:off x="3357563" y="2076450"/>
            <a:ext cx="2654300" cy="2709863"/>
          </a:xfrm>
          <a:prstGeom prst="ellipse">
            <a:avLst/>
          </a:prstGeom>
          <a:solidFill>
            <a:schemeClr val="accent2"/>
          </a:solidFill>
          <a:ln w="25400" algn="ctr">
            <a:solidFill>
              <a:schemeClr val="bg1"/>
            </a:solidFill>
            <a:round/>
            <a:headEnd/>
            <a:tailEnd/>
          </a:ln>
        </p:spPr>
        <p:txBody>
          <a:bodyPr anchor="ctr"/>
          <a:lstStyle/>
          <a:p>
            <a:pPr algn="ctr"/>
            <a:r>
              <a:rPr lang="es-MX" sz="2000" b="1">
                <a:solidFill>
                  <a:schemeClr val="bg1"/>
                </a:solidFill>
                <a:latin typeface="Calibri" pitchFamily="34" charset="0"/>
              </a:rPr>
              <a:t>Compañero(a)</a:t>
            </a:r>
            <a:endParaRPr lang="es-ES" sz="2000" b="1">
              <a:solidFill>
                <a:schemeClr val="bg1"/>
              </a:solidFill>
              <a:latin typeface="Calibri" pitchFamily="34" charset="0"/>
            </a:endParaRPr>
          </a:p>
        </p:txBody>
      </p:sp>
      <p:sp>
        <p:nvSpPr>
          <p:cNvPr id="5" name="4 Elipse"/>
          <p:cNvSpPr>
            <a:spLocks noChangeArrowheads="1"/>
          </p:cNvSpPr>
          <p:nvPr/>
        </p:nvSpPr>
        <p:spPr bwMode="auto">
          <a:xfrm>
            <a:off x="6588125" y="2492375"/>
            <a:ext cx="1785938" cy="1714500"/>
          </a:xfrm>
          <a:prstGeom prst="ellipse">
            <a:avLst/>
          </a:prstGeom>
          <a:solidFill>
            <a:srgbClr val="CC3399"/>
          </a:solidFill>
          <a:ln w="25400" algn="ctr">
            <a:solidFill>
              <a:srgbClr val="385D8A"/>
            </a:solidFill>
            <a:round/>
            <a:headEnd/>
            <a:tailEnd/>
          </a:ln>
        </p:spPr>
        <p:txBody>
          <a:bodyPr anchor="ctr"/>
          <a:lstStyle/>
          <a:p>
            <a:pPr algn="ctr"/>
            <a:endParaRPr lang="es-AR" sz="1600" b="1">
              <a:solidFill>
                <a:srgbClr val="FFFFFF"/>
              </a:solidFill>
              <a:latin typeface="Calibri" pitchFamily="34" charset="0"/>
            </a:endParaRPr>
          </a:p>
        </p:txBody>
      </p:sp>
      <p:sp>
        <p:nvSpPr>
          <p:cNvPr id="6" name="5 Elipse"/>
          <p:cNvSpPr>
            <a:spLocks noChangeArrowheads="1"/>
          </p:cNvSpPr>
          <p:nvPr/>
        </p:nvSpPr>
        <p:spPr bwMode="auto">
          <a:xfrm>
            <a:off x="971550" y="2349500"/>
            <a:ext cx="1785938" cy="1714500"/>
          </a:xfrm>
          <a:prstGeom prst="ellipse">
            <a:avLst/>
          </a:prstGeom>
          <a:solidFill>
            <a:srgbClr val="CC3399"/>
          </a:solidFill>
          <a:ln w="25400" algn="ctr">
            <a:solidFill>
              <a:srgbClr val="385D8A"/>
            </a:solidFill>
            <a:round/>
            <a:headEnd/>
            <a:tailEnd/>
          </a:ln>
        </p:spPr>
        <p:txBody>
          <a:bodyPr anchor="ctr"/>
          <a:lstStyle/>
          <a:p>
            <a:pPr algn="ctr"/>
            <a:endParaRPr lang="es-AR" sz="1600" b="1">
              <a:solidFill>
                <a:srgbClr val="FFFFFF"/>
              </a:solidFill>
              <a:latin typeface="Calibri" pitchFamily="34" charset="0"/>
            </a:endParaRPr>
          </a:p>
        </p:txBody>
      </p:sp>
      <p:sp>
        <p:nvSpPr>
          <p:cNvPr id="7" name="6 Elipse"/>
          <p:cNvSpPr>
            <a:spLocks noChangeArrowheads="1"/>
          </p:cNvSpPr>
          <p:nvPr/>
        </p:nvSpPr>
        <p:spPr bwMode="auto">
          <a:xfrm>
            <a:off x="5364163" y="4797425"/>
            <a:ext cx="1785937" cy="1714500"/>
          </a:xfrm>
          <a:prstGeom prst="ellipse">
            <a:avLst/>
          </a:prstGeom>
          <a:solidFill>
            <a:srgbClr val="CC3399"/>
          </a:solidFill>
          <a:ln w="25400" algn="ctr">
            <a:solidFill>
              <a:srgbClr val="385D8A"/>
            </a:solidFill>
            <a:round/>
            <a:headEnd/>
            <a:tailEnd/>
          </a:ln>
        </p:spPr>
        <p:txBody>
          <a:bodyPr anchor="ctr"/>
          <a:lstStyle/>
          <a:p>
            <a:pPr algn="ctr"/>
            <a:endParaRPr lang="es-AR" sz="1600" b="1">
              <a:solidFill>
                <a:srgbClr val="FFFFFF"/>
              </a:solidFill>
              <a:latin typeface="Calibri" pitchFamily="34" charset="0"/>
            </a:endParaRPr>
          </a:p>
        </p:txBody>
      </p:sp>
      <p:sp>
        <p:nvSpPr>
          <p:cNvPr id="8" name="7 Elipse"/>
          <p:cNvSpPr>
            <a:spLocks noChangeArrowheads="1"/>
          </p:cNvSpPr>
          <p:nvPr/>
        </p:nvSpPr>
        <p:spPr bwMode="auto">
          <a:xfrm>
            <a:off x="5580063" y="476250"/>
            <a:ext cx="1785937" cy="1714500"/>
          </a:xfrm>
          <a:prstGeom prst="ellipse">
            <a:avLst/>
          </a:prstGeom>
          <a:solidFill>
            <a:srgbClr val="CC3399"/>
          </a:solidFill>
          <a:ln w="25400" algn="ctr">
            <a:solidFill>
              <a:srgbClr val="385D8A"/>
            </a:solidFill>
            <a:round/>
            <a:headEnd/>
            <a:tailEnd/>
          </a:ln>
        </p:spPr>
        <p:txBody>
          <a:bodyPr anchor="ctr"/>
          <a:lstStyle/>
          <a:p>
            <a:pPr algn="ctr"/>
            <a:endParaRPr lang="es-AR" sz="1600" b="1">
              <a:solidFill>
                <a:srgbClr val="FFFFFF"/>
              </a:solidFill>
              <a:latin typeface="Calibri" pitchFamily="34" charset="0"/>
            </a:endParaRPr>
          </a:p>
        </p:txBody>
      </p:sp>
      <p:sp>
        <p:nvSpPr>
          <p:cNvPr id="9" name="8 Elipse"/>
          <p:cNvSpPr>
            <a:spLocks noChangeArrowheads="1"/>
          </p:cNvSpPr>
          <p:nvPr/>
        </p:nvSpPr>
        <p:spPr bwMode="auto">
          <a:xfrm>
            <a:off x="2411413" y="188913"/>
            <a:ext cx="1785937" cy="1714500"/>
          </a:xfrm>
          <a:prstGeom prst="ellipse">
            <a:avLst/>
          </a:prstGeom>
          <a:solidFill>
            <a:srgbClr val="CC3399"/>
          </a:solidFill>
          <a:ln w="25400" algn="ctr">
            <a:solidFill>
              <a:srgbClr val="385D8A"/>
            </a:solidFill>
            <a:round/>
            <a:headEnd/>
            <a:tailEnd/>
          </a:ln>
        </p:spPr>
        <p:txBody>
          <a:bodyPr anchor="ctr"/>
          <a:lstStyle/>
          <a:p>
            <a:pPr algn="ctr" fontAlgn="auto">
              <a:spcBef>
                <a:spcPts val="0"/>
              </a:spcBef>
              <a:spcAft>
                <a:spcPts val="0"/>
              </a:spcAft>
              <a:defRPr/>
            </a:pPr>
            <a:endParaRPr lang="es-EC" dirty="0">
              <a:solidFill>
                <a:schemeClr val="lt1"/>
              </a:solidFill>
              <a:latin typeface="+mn-lt"/>
            </a:endParaRPr>
          </a:p>
        </p:txBody>
      </p:sp>
      <p:sp>
        <p:nvSpPr>
          <p:cNvPr id="10" name="9 Elipse"/>
          <p:cNvSpPr>
            <a:spLocks noChangeArrowheads="1"/>
          </p:cNvSpPr>
          <p:nvPr/>
        </p:nvSpPr>
        <p:spPr bwMode="auto">
          <a:xfrm>
            <a:off x="2268538" y="4941888"/>
            <a:ext cx="1785937" cy="1714500"/>
          </a:xfrm>
          <a:prstGeom prst="ellipse">
            <a:avLst/>
          </a:prstGeom>
          <a:solidFill>
            <a:srgbClr val="CC3399"/>
          </a:solidFill>
          <a:ln w="25400" algn="ctr">
            <a:solidFill>
              <a:srgbClr val="385D8A"/>
            </a:solidFill>
            <a:round/>
            <a:headEnd/>
            <a:tailEnd/>
          </a:ln>
        </p:spPr>
        <p:txBody>
          <a:bodyPr anchor="ctr"/>
          <a:lstStyle/>
          <a:p>
            <a:pPr algn="ctr"/>
            <a:endParaRPr lang="es-AR" sz="1600" b="1">
              <a:solidFill>
                <a:srgbClr val="FFFFFF"/>
              </a:solidFill>
              <a:latin typeface="Calibri" pitchFamily="34" charset="0"/>
            </a:endParaRPr>
          </a:p>
        </p:txBody>
      </p:sp>
      <p:cxnSp>
        <p:nvCxnSpPr>
          <p:cNvPr id="12" name="11 Conector recto de flecha"/>
          <p:cNvCxnSpPr>
            <a:cxnSpLocks noChangeShapeType="1"/>
          </p:cNvCxnSpPr>
          <p:nvPr/>
        </p:nvCxnSpPr>
        <p:spPr bwMode="auto">
          <a:xfrm flipH="1">
            <a:off x="3492500" y="4508500"/>
            <a:ext cx="325438" cy="466725"/>
          </a:xfrm>
          <a:prstGeom prst="straightConnector1">
            <a:avLst/>
          </a:prstGeom>
          <a:noFill/>
          <a:ln w="28575" algn="ctr">
            <a:solidFill>
              <a:srgbClr val="4A7EBB"/>
            </a:solidFill>
            <a:round/>
            <a:headEnd/>
            <a:tailEnd type="arrow" w="med" len="med"/>
          </a:ln>
        </p:spPr>
      </p:cxnSp>
      <p:cxnSp>
        <p:nvCxnSpPr>
          <p:cNvPr id="16" name="15 Conector recto de flecha"/>
          <p:cNvCxnSpPr>
            <a:cxnSpLocks noChangeShapeType="1"/>
            <a:stCxn id="4" idx="5"/>
          </p:cNvCxnSpPr>
          <p:nvPr/>
        </p:nvCxnSpPr>
        <p:spPr bwMode="auto">
          <a:xfrm>
            <a:off x="5622925" y="4402138"/>
            <a:ext cx="327025" cy="466725"/>
          </a:xfrm>
          <a:prstGeom prst="straightConnector1">
            <a:avLst/>
          </a:prstGeom>
          <a:noFill/>
          <a:ln w="28575" algn="ctr">
            <a:solidFill>
              <a:srgbClr val="4A7EBB"/>
            </a:solidFill>
            <a:round/>
            <a:headEnd/>
            <a:tailEnd type="arrow" w="med" len="med"/>
          </a:ln>
        </p:spPr>
      </p:cxnSp>
      <p:cxnSp>
        <p:nvCxnSpPr>
          <p:cNvPr id="18" name="17 Conector recto de flecha"/>
          <p:cNvCxnSpPr>
            <a:cxnSpLocks noChangeShapeType="1"/>
          </p:cNvCxnSpPr>
          <p:nvPr/>
        </p:nvCxnSpPr>
        <p:spPr bwMode="auto">
          <a:xfrm flipV="1">
            <a:off x="5435600" y="1773238"/>
            <a:ext cx="327025" cy="471487"/>
          </a:xfrm>
          <a:prstGeom prst="straightConnector1">
            <a:avLst/>
          </a:prstGeom>
          <a:noFill/>
          <a:ln w="28575" algn="ctr">
            <a:solidFill>
              <a:srgbClr val="4A7EBB"/>
            </a:solidFill>
            <a:round/>
            <a:headEnd/>
            <a:tailEnd type="arrow" w="med" len="med"/>
          </a:ln>
        </p:spPr>
      </p:cxnSp>
      <p:cxnSp>
        <p:nvCxnSpPr>
          <p:cNvPr id="21" name="20 Conector recto de flecha"/>
          <p:cNvCxnSpPr>
            <a:cxnSpLocks noChangeShapeType="1"/>
          </p:cNvCxnSpPr>
          <p:nvPr/>
        </p:nvCxnSpPr>
        <p:spPr bwMode="auto">
          <a:xfrm flipH="1" flipV="1">
            <a:off x="3779838" y="1773238"/>
            <a:ext cx="325437" cy="400050"/>
          </a:xfrm>
          <a:prstGeom prst="straightConnector1">
            <a:avLst/>
          </a:prstGeom>
          <a:noFill/>
          <a:ln w="28575" algn="ctr">
            <a:solidFill>
              <a:srgbClr val="4A7EBB"/>
            </a:solidFill>
            <a:round/>
            <a:headEnd/>
            <a:tailEnd type="arrow" w="med" len="med"/>
          </a:ln>
        </p:spPr>
      </p:cxnSp>
      <p:cxnSp>
        <p:nvCxnSpPr>
          <p:cNvPr id="23" name="22 Conector recto de flecha"/>
          <p:cNvCxnSpPr>
            <a:cxnSpLocks noChangeShapeType="1"/>
            <a:stCxn id="4" idx="2"/>
          </p:cNvCxnSpPr>
          <p:nvPr/>
        </p:nvCxnSpPr>
        <p:spPr bwMode="auto">
          <a:xfrm flipH="1" flipV="1">
            <a:off x="2771775" y="3357563"/>
            <a:ext cx="573088" cy="74612"/>
          </a:xfrm>
          <a:prstGeom prst="straightConnector1">
            <a:avLst/>
          </a:prstGeom>
          <a:noFill/>
          <a:ln w="28575" algn="ctr">
            <a:solidFill>
              <a:srgbClr val="4A7EBB"/>
            </a:solidFill>
            <a:round/>
            <a:headEnd/>
            <a:tailEnd type="arrow" w="med" len="med"/>
          </a:ln>
        </p:spPr>
      </p:cxnSp>
      <p:cxnSp>
        <p:nvCxnSpPr>
          <p:cNvPr id="25" name="24 Conector recto de flecha"/>
          <p:cNvCxnSpPr>
            <a:cxnSpLocks noChangeShapeType="1"/>
            <a:stCxn id="4" idx="6"/>
          </p:cNvCxnSpPr>
          <p:nvPr/>
        </p:nvCxnSpPr>
        <p:spPr bwMode="auto">
          <a:xfrm flipV="1">
            <a:off x="6024563" y="3429000"/>
            <a:ext cx="574675" cy="3175"/>
          </a:xfrm>
          <a:prstGeom prst="straightConnector1">
            <a:avLst/>
          </a:prstGeom>
          <a:noFill/>
          <a:ln w="28575" algn="ctr">
            <a:solidFill>
              <a:srgbClr val="4A7EBB"/>
            </a:solidFill>
            <a:round/>
            <a:headEnd/>
            <a:tailEnd type="arrow" w="med" len="med"/>
          </a:ln>
        </p:spPr>
      </p:cxnSp>
      <p:sp>
        <p:nvSpPr>
          <p:cNvPr id="66575" name="Rectangle 15"/>
          <p:cNvSpPr>
            <a:spLocks noChangeArrowheads="1"/>
          </p:cNvSpPr>
          <p:nvPr/>
        </p:nvSpPr>
        <p:spPr bwMode="auto">
          <a:xfrm>
            <a:off x="250825" y="333375"/>
            <a:ext cx="2065338" cy="892175"/>
          </a:xfrm>
          <a:prstGeom prst="rect">
            <a:avLst/>
          </a:prstGeom>
          <a:noFill/>
          <a:ln w="9525">
            <a:noFill/>
            <a:miter lim="800000"/>
            <a:headEnd/>
            <a:tailEnd/>
          </a:ln>
          <a:effectLst/>
        </p:spPr>
        <p:txBody>
          <a:bodyPr anchor="ctr"/>
          <a:lstStyle/>
          <a:p>
            <a:pPr algn="ctr"/>
            <a:r>
              <a:rPr lang="es-MX" sz="2400">
                <a:solidFill>
                  <a:srgbClr val="FF6600"/>
                </a:solidFill>
                <a:effectLst>
                  <a:outerShdw blurRad="38100" dist="38100" dir="2700000" algn="tl">
                    <a:srgbClr val="000000"/>
                  </a:outerShdw>
                </a:effectLst>
              </a:rPr>
              <a:t>RUEDA DE ATRIBUTOS</a:t>
            </a:r>
            <a:endParaRPr lang="es-ES" sz="2400">
              <a:solidFill>
                <a:srgbClr val="FF6600"/>
              </a:solidFill>
              <a:effectLst>
                <a:outerShdw blurRad="38100" dist="38100" dir="2700000" algn="tl">
                  <a:srgbClr val="000000"/>
                </a:out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50825" y="260350"/>
            <a:ext cx="3529013" cy="504825"/>
          </a:xfrm>
        </p:spPr>
        <p:txBody>
          <a:bodyPr/>
          <a:lstStyle/>
          <a:p>
            <a:r>
              <a:rPr lang="es-MX" sz="2400">
                <a:solidFill>
                  <a:srgbClr val="00FF00"/>
                </a:solidFill>
              </a:rPr>
              <a:t>CONSTELACIÓN DE </a:t>
            </a:r>
            <a:br>
              <a:rPr lang="es-MX" sz="2400">
                <a:solidFill>
                  <a:srgbClr val="00FF00"/>
                </a:solidFill>
              </a:rPr>
            </a:br>
            <a:r>
              <a:rPr lang="es-MX" sz="2400">
                <a:solidFill>
                  <a:srgbClr val="00FF00"/>
                </a:solidFill>
              </a:rPr>
              <a:t>PALABRAS:</a:t>
            </a:r>
            <a:endParaRPr lang="es-ES" sz="2400">
              <a:solidFill>
                <a:srgbClr val="00FF00"/>
              </a:solidFill>
            </a:endParaRPr>
          </a:p>
        </p:txBody>
      </p:sp>
      <p:sp>
        <p:nvSpPr>
          <p:cNvPr id="67587" name="Oval 3"/>
          <p:cNvSpPr>
            <a:spLocks noChangeArrowheads="1"/>
          </p:cNvSpPr>
          <p:nvPr/>
        </p:nvSpPr>
        <p:spPr bwMode="auto">
          <a:xfrm rot="-2003344">
            <a:off x="1406525" y="2346325"/>
            <a:ext cx="6443663" cy="2106613"/>
          </a:xfrm>
          <a:prstGeom prst="ellipse">
            <a:avLst/>
          </a:prstGeom>
          <a:gradFill rotWithShape="1">
            <a:gsLst>
              <a:gs pos="0">
                <a:schemeClr val="accent2">
                  <a:gamma/>
                  <a:shade val="0"/>
                  <a:invGamma/>
                </a:schemeClr>
              </a:gs>
              <a:gs pos="50000">
                <a:schemeClr val="accent2"/>
              </a:gs>
              <a:gs pos="100000">
                <a:schemeClr val="accent2">
                  <a:gamma/>
                  <a:shade val="0"/>
                  <a:invGamma/>
                </a:schemeClr>
              </a:gs>
            </a:gsLst>
            <a:lin ang="2700000" scaled="1"/>
          </a:gradFill>
          <a:ln w="9525">
            <a:solidFill>
              <a:schemeClr val="tx1"/>
            </a:solidFill>
            <a:round/>
            <a:headEnd/>
            <a:tailEnd/>
          </a:ln>
          <a:effectLst/>
        </p:spPr>
        <p:txBody>
          <a:bodyPr wrap="none" anchor="ctr"/>
          <a:lstStyle/>
          <a:p>
            <a:endParaRPr lang="es-AR"/>
          </a:p>
        </p:txBody>
      </p:sp>
      <p:sp>
        <p:nvSpPr>
          <p:cNvPr id="67588" name="Oval 4"/>
          <p:cNvSpPr>
            <a:spLocks noChangeArrowheads="1"/>
          </p:cNvSpPr>
          <p:nvPr/>
        </p:nvSpPr>
        <p:spPr bwMode="auto">
          <a:xfrm rot="16200000">
            <a:off x="1458119" y="2439194"/>
            <a:ext cx="6443662" cy="1943100"/>
          </a:xfrm>
          <a:prstGeom prst="ellipse">
            <a:avLst/>
          </a:prstGeom>
          <a:gradFill rotWithShape="1">
            <a:gsLst>
              <a:gs pos="0">
                <a:schemeClr val="accent2"/>
              </a:gs>
              <a:gs pos="100000">
                <a:schemeClr val="accent2">
                  <a:gamma/>
                  <a:shade val="0"/>
                  <a:invGamma/>
                </a:schemeClr>
              </a:gs>
            </a:gsLst>
            <a:lin ang="2700000" scaled="1"/>
          </a:gradFill>
          <a:ln w="9525">
            <a:solidFill>
              <a:schemeClr val="tx1"/>
            </a:solidFill>
            <a:round/>
            <a:headEnd/>
            <a:tailEnd/>
          </a:ln>
          <a:effectLst/>
        </p:spPr>
        <p:txBody>
          <a:bodyPr wrap="none" anchor="ctr"/>
          <a:lstStyle/>
          <a:p>
            <a:endParaRPr lang="es-AR"/>
          </a:p>
        </p:txBody>
      </p:sp>
      <p:sp>
        <p:nvSpPr>
          <p:cNvPr id="67589" name="Oval 5"/>
          <p:cNvSpPr>
            <a:spLocks noChangeArrowheads="1"/>
          </p:cNvSpPr>
          <p:nvPr/>
        </p:nvSpPr>
        <p:spPr bwMode="auto">
          <a:xfrm rot="1586223">
            <a:off x="1565275" y="2352675"/>
            <a:ext cx="6443663" cy="2159000"/>
          </a:xfrm>
          <a:prstGeom prst="ellipse">
            <a:avLst/>
          </a:prstGeom>
          <a:gradFill rotWithShape="1">
            <a:gsLst>
              <a:gs pos="0">
                <a:srgbClr val="0033CC"/>
              </a:gs>
              <a:gs pos="100000">
                <a:srgbClr val="0033CC">
                  <a:gamma/>
                  <a:shade val="0"/>
                  <a:invGamma/>
                </a:srgbClr>
              </a:gs>
            </a:gsLst>
            <a:lin ang="2700000" scaled="1"/>
          </a:gradFill>
          <a:ln w="9525">
            <a:solidFill>
              <a:schemeClr val="tx1"/>
            </a:solidFill>
            <a:round/>
            <a:headEnd/>
            <a:tailEnd/>
          </a:ln>
          <a:effectLst/>
        </p:spPr>
        <p:txBody>
          <a:bodyPr wrap="none" anchor="ctr"/>
          <a:lstStyle/>
          <a:p>
            <a:endParaRPr lang="es-AR"/>
          </a:p>
        </p:txBody>
      </p:sp>
      <p:sp>
        <p:nvSpPr>
          <p:cNvPr id="67590" name="Oval 6"/>
          <p:cNvSpPr>
            <a:spLocks noChangeArrowheads="1"/>
          </p:cNvSpPr>
          <p:nvPr/>
        </p:nvSpPr>
        <p:spPr bwMode="auto">
          <a:xfrm>
            <a:off x="3851275" y="2420938"/>
            <a:ext cx="1584325" cy="1871662"/>
          </a:xfrm>
          <a:prstGeom prst="ellipse">
            <a:avLst/>
          </a:prstGeom>
          <a:gradFill rotWithShape="1">
            <a:gsLst>
              <a:gs pos="0">
                <a:srgbClr val="FFFF00">
                  <a:gamma/>
                  <a:shade val="15686"/>
                  <a:invGamma/>
                </a:srgbClr>
              </a:gs>
              <a:gs pos="100000">
                <a:srgbClr val="FFFF00"/>
              </a:gs>
            </a:gsLst>
            <a:lin ang="5400000" scaled="1"/>
          </a:gradFill>
          <a:ln w="38100">
            <a:solidFill>
              <a:srgbClr val="000000"/>
            </a:solidFill>
            <a:round/>
            <a:headEnd/>
            <a:tailEnd/>
          </a:ln>
          <a:effectLst/>
        </p:spPr>
        <p:txBody>
          <a:bodyPr wrap="none" anchor="ctr"/>
          <a:lstStyle/>
          <a:p>
            <a:pPr algn="ctr"/>
            <a:r>
              <a:rPr lang="es-MX" b="1">
                <a:solidFill>
                  <a:schemeClr val="bg1"/>
                </a:solidFill>
                <a:latin typeface="Tahoma" pitchFamily="34" charset="0"/>
              </a:rPr>
              <a:t>UTILES </a:t>
            </a:r>
          </a:p>
          <a:p>
            <a:pPr algn="ctr"/>
            <a:r>
              <a:rPr lang="es-MX" b="1">
                <a:solidFill>
                  <a:schemeClr val="bg1"/>
                </a:solidFill>
                <a:latin typeface="Tahoma" pitchFamily="34" charset="0"/>
              </a:rPr>
              <a:t>ESCOLARES</a:t>
            </a:r>
            <a:endParaRPr lang="es-ES" b="1">
              <a:solidFill>
                <a:schemeClr val="bg1"/>
              </a:solidFill>
              <a:latin typeface="Tahoma" pitchFamily="34" charset="0"/>
            </a:endParaRPr>
          </a:p>
        </p:txBody>
      </p:sp>
      <p:sp>
        <p:nvSpPr>
          <p:cNvPr id="67591" name="Oval 7"/>
          <p:cNvSpPr>
            <a:spLocks noChangeArrowheads="1"/>
          </p:cNvSpPr>
          <p:nvPr/>
        </p:nvSpPr>
        <p:spPr bwMode="auto">
          <a:xfrm>
            <a:off x="2195513" y="981075"/>
            <a:ext cx="1150937" cy="1368425"/>
          </a:xfrm>
          <a:prstGeom prst="ellipse">
            <a:avLst/>
          </a:prstGeom>
          <a:gradFill rotWithShape="1">
            <a:gsLst>
              <a:gs pos="0">
                <a:srgbClr val="0099CC"/>
              </a:gs>
              <a:gs pos="100000">
                <a:srgbClr val="0099CC">
                  <a:gamma/>
                  <a:shade val="15686"/>
                  <a:invGamma/>
                </a:srgbClr>
              </a:gs>
            </a:gsLst>
            <a:lin ang="5400000" scaled="1"/>
          </a:gradFill>
          <a:ln w="28575">
            <a:solidFill>
              <a:srgbClr val="000000"/>
            </a:solidFill>
            <a:round/>
            <a:headEnd/>
            <a:tailEnd/>
          </a:ln>
          <a:effectLst/>
        </p:spPr>
        <p:txBody>
          <a:bodyPr wrap="none" anchor="ctr"/>
          <a:lstStyle/>
          <a:p>
            <a:pPr algn="ctr"/>
            <a:r>
              <a:rPr lang="es-MX" b="1">
                <a:solidFill>
                  <a:schemeClr val="bg1"/>
                </a:solidFill>
                <a:latin typeface="Tahoma" pitchFamily="34" charset="0"/>
              </a:rPr>
              <a:t>TIJERA</a:t>
            </a:r>
            <a:endParaRPr lang="es-ES" b="1">
              <a:solidFill>
                <a:schemeClr val="bg1"/>
              </a:solidFill>
              <a:latin typeface="Tahoma" pitchFamily="34" charset="0"/>
            </a:endParaRPr>
          </a:p>
        </p:txBody>
      </p:sp>
      <p:sp>
        <p:nvSpPr>
          <p:cNvPr id="67592" name="Oval 8"/>
          <p:cNvSpPr>
            <a:spLocks noChangeArrowheads="1"/>
          </p:cNvSpPr>
          <p:nvPr/>
        </p:nvSpPr>
        <p:spPr bwMode="auto">
          <a:xfrm>
            <a:off x="3563938" y="5157788"/>
            <a:ext cx="1150937" cy="1368425"/>
          </a:xfrm>
          <a:prstGeom prst="ellipse">
            <a:avLst/>
          </a:prstGeom>
          <a:gradFill rotWithShape="1">
            <a:gsLst>
              <a:gs pos="0">
                <a:srgbClr val="FF99CC">
                  <a:gamma/>
                  <a:shade val="0"/>
                  <a:invGamma/>
                </a:srgbClr>
              </a:gs>
              <a:gs pos="50000">
                <a:srgbClr val="FF99CC"/>
              </a:gs>
              <a:gs pos="100000">
                <a:srgbClr val="FF99CC">
                  <a:gamma/>
                  <a:shade val="0"/>
                  <a:invGamma/>
                </a:srgbClr>
              </a:gs>
            </a:gsLst>
            <a:lin ang="5400000" scaled="1"/>
          </a:gradFill>
          <a:ln w="28575">
            <a:solidFill>
              <a:srgbClr val="000000"/>
            </a:solidFill>
            <a:round/>
            <a:headEnd/>
            <a:tailEnd/>
          </a:ln>
          <a:effectLst/>
        </p:spPr>
        <p:txBody>
          <a:bodyPr wrap="none" anchor="ctr"/>
          <a:lstStyle/>
          <a:p>
            <a:pPr algn="ctr"/>
            <a:r>
              <a:rPr lang="es-MX" b="1">
                <a:solidFill>
                  <a:schemeClr val="bg1"/>
                </a:solidFill>
                <a:latin typeface="Tahoma" pitchFamily="34" charset="0"/>
              </a:rPr>
              <a:t>GOMA</a:t>
            </a:r>
            <a:endParaRPr lang="es-ES" b="1">
              <a:solidFill>
                <a:schemeClr val="bg1"/>
              </a:solidFill>
              <a:latin typeface="Tahoma" pitchFamily="34" charset="0"/>
            </a:endParaRPr>
          </a:p>
        </p:txBody>
      </p:sp>
      <p:sp>
        <p:nvSpPr>
          <p:cNvPr id="67593" name="Oval 9"/>
          <p:cNvSpPr>
            <a:spLocks noChangeArrowheads="1"/>
          </p:cNvSpPr>
          <p:nvPr/>
        </p:nvSpPr>
        <p:spPr bwMode="auto">
          <a:xfrm>
            <a:off x="6011863" y="4437063"/>
            <a:ext cx="1296987" cy="1368425"/>
          </a:xfrm>
          <a:prstGeom prst="ellipse">
            <a:avLst/>
          </a:prstGeom>
          <a:gradFill rotWithShape="1">
            <a:gsLst>
              <a:gs pos="0">
                <a:srgbClr val="33CC33">
                  <a:gamma/>
                  <a:shade val="0"/>
                  <a:invGamma/>
                </a:srgbClr>
              </a:gs>
              <a:gs pos="100000">
                <a:srgbClr val="33CC33"/>
              </a:gs>
            </a:gsLst>
            <a:lin ang="5400000" scaled="1"/>
          </a:gradFill>
          <a:ln w="28575">
            <a:solidFill>
              <a:srgbClr val="000000"/>
            </a:solidFill>
            <a:round/>
            <a:headEnd/>
            <a:tailEnd/>
          </a:ln>
          <a:effectLst/>
        </p:spPr>
        <p:txBody>
          <a:bodyPr wrap="none" anchor="ctr"/>
          <a:lstStyle/>
          <a:p>
            <a:pPr algn="ctr"/>
            <a:r>
              <a:rPr lang="es-MX" b="1">
                <a:solidFill>
                  <a:schemeClr val="bg1"/>
                </a:solidFill>
                <a:latin typeface="Tahoma" pitchFamily="34" charset="0"/>
              </a:rPr>
              <a:t>CUADERNO</a:t>
            </a:r>
            <a:endParaRPr lang="es-ES" b="1">
              <a:solidFill>
                <a:schemeClr val="bg1"/>
              </a:solidFill>
              <a:latin typeface="Tahoma" pitchFamily="34" charset="0"/>
            </a:endParaRPr>
          </a:p>
        </p:txBody>
      </p:sp>
      <p:sp>
        <p:nvSpPr>
          <p:cNvPr id="67594" name="Oval 10"/>
          <p:cNvSpPr>
            <a:spLocks noChangeArrowheads="1"/>
          </p:cNvSpPr>
          <p:nvPr/>
        </p:nvSpPr>
        <p:spPr bwMode="auto">
          <a:xfrm>
            <a:off x="6443663" y="1844675"/>
            <a:ext cx="1223962" cy="1368425"/>
          </a:xfrm>
          <a:prstGeom prst="ellipse">
            <a:avLst/>
          </a:prstGeom>
          <a:gradFill rotWithShape="1">
            <a:gsLst>
              <a:gs pos="0">
                <a:srgbClr val="FF6600">
                  <a:gamma/>
                  <a:shade val="6275"/>
                  <a:invGamma/>
                </a:srgbClr>
              </a:gs>
              <a:gs pos="100000">
                <a:srgbClr val="FF6600"/>
              </a:gs>
            </a:gsLst>
            <a:lin ang="5400000" scaled="1"/>
          </a:gradFill>
          <a:ln w="28575">
            <a:solidFill>
              <a:srgbClr val="000000"/>
            </a:solidFill>
            <a:round/>
            <a:headEnd/>
            <a:tailEnd/>
          </a:ln>
          <a:effectLst/>
        </p:spPr>
        <p:txBody>
          <a:bodyPr wrap="none" anchor="ctr"/>
          <a:lstStyle/>
          <a:p>
            <a:pPr algn="ctr"/>
            <a:r>
              <a:rPr lang="es-MX">
                <a:latin typeface="Tahoma" pitchFamily="34" charset="0"/>
              </a:rPr>
              <a:t>BORRADOR</a:t>
            </a:r>
            <a:endParaRPr lang="es-ES">
              <a:latin typeface="Tahoma" pitchFamily="34" charset="0"/>
            </a:endParaRPr>
          </a:p>
        </p:txBody>
      </p:sp>
      <p:sp>
        <p:nvSpPr>
          <p:cNvPr id="67595" name="Oval 11"/>
          <p:cNvSpPr>
            <a:spLocks noChangeArrowheads="1"/>
          </p:cNvSpPr>
          <p:nvPr/>
        </p:nvSpPr>
        <p:spPr bwMode="auto">
          <a:xfrm>
            <a:off x="4716463" y="188913"/>
            <a:ext cx="1150937" cy="1368425"/>
          </a:xfrm>
          <a:prstGeom prst="ellipse">
            <a:avLst/>
          </a:prstGeom>
          <a:gradFill rotWithShape="1">
            <a:gsLst>
              <a:gs pos="0">
                <a:srgbClr val="CC3399">
                  <a:gamma/>
                  <a:shade val="9412"/>
                  <a:invGamma/>
                </a:srgbClr>
              </a:gs>
              <a:gs pos="100000">
                <a:srgbClr val="CC3399"/>
              </a:gs>
            </a:gsLst>
            <a:lin ang="5400000" scaled="1"/>
          </a:gradFill>
          <a:ln w="28575">
            <a:solidFill>
              <a:srgbClr val="000000"/>
            </a:solidFill>
            <a:round/>
            <a:headEnd/>
            <a:tailEnd/>
          </a:ln>
          <a:effectLst/>
        </p:spPr>
        <p:txBody>
          <a:bodyPr wrap="none" anchor="ctr"/>
          <a:lstStyle/>
          <a:p>
            <a:pPr algn="ctr"/>
            <a:r>
              <a:rPr lang="es-MX" b="1">
                <a:solidFill>
                  <a:schemeClr val="bg1"/>
                </a:solidFill>
                <a:latin typeface="Tahoma" pitchFamily="34" charset="0"/>
              </a:rPr>
              <a:t>LAPIZ</a:t>
            </a:r>
            <a:endParaRPr lang="es-ES" b="1">
              <a:solidFill>
                <a:schemeClr val="bg1"/>
              </a:solidFill>
              <a:latin typeface="Tahoma" pitchFamily="34" charset="0"/>
            </a:endParaRPr>
          </a:p>
        </p:txBody>
      </p:sp>
      <p:sp>
        <p:nvSpPr>
          <p:cNvPr id="67596" name="Oval 12"/>
          <p:cNvSpPr>
            <a:spLocks noChangeArrowheads="1"/>
          </p:cNvSpPr>
          <p:nvPr/>
        </p:nvSpPr>
        <p:spPr bwMode="auto">
          <a:xfrm>
            <a:off x="1692275" y="3357563"/>
            <a:ext cx="1150938" cy="1368425"/>
          </a:xfrm>
          <a:prstGeom prst="ellipse">
            <a:avLst/>
          </a:prstGeom>
          <a:gradFill rotWithShape="1">
            <a:gsLst>
              <a:gs pos="0">
                <a:srgbClr val="008000">
                  <a:gamma/>
                  <a:shade val="12549"/>
                  <a:invGamma/>
                </a:srgbClr>
              </a:gs>
              <a:gs pos="50000">
                <a:srgbClr val="008000"/>
              </a:gs>
              <a:gs pos="100000">
                <a:srgbClr val="008000">
                  <a:gamma/>
                  <a:shade val="12549"/>
                  <a:invGamma/>
                </a:srgbClr>
              </a:gs>
            </a:gsLst>
            <a:lin ang="5400000" scaled="1"/>
          </a:gradFill>
          <a:ln w="28575">
            <a:solidFill>
              <a:srgbClr val="000000"/>
            </a:solidFill>
            <a:round/>
            <a:headEnd/>
            <a:tailEnd/>
          </a:ln>
          <a:effectLst/>
        </p:spPr>
        <p:txBody>
          <a:bodyPr wrap="none" anchor="ctr"/>
          <a:lstStyle/>
          <a:p>
            <a:pPr algn="ctr"/>
            <a:r>
              <a:rPr lang="es-MX" b="1">
                <a:solidFill>
                  <a:schemeClr val="bg1"/>
                </a:solidFill>
                <a:latin typeface="Tahoma" pitchFamily="34" charset="0"/>
              </a:rPr>
              <a:t>TEXTO</a:t>
            </a:r>
            <a:endParaRPr lang="es-ES" b="1">
              <a:solidFill>
                <a:schemeClr val="bg1"/>
              </a:solidFill>
              <a:latin typeface="Tahoma"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6" name="Rectangle 2"/>
          <p:cNvSpPr>
            <a:spLocks noGrp="1" noChangeArrowheads="1"/>
          </p:cNvSpPr>
          <p:nvPr>
            <p:ph type="ctrTitle"/>
          </p:nvPr>
        </p:nvSpPr>
        <p:spPr>
          <a:xfrm>
            <a:off x="179388" y="188913"/>
            <a:ext cx="8785225" cy="1511300"/>
          </a:xfrm>
        </p:spPr>
        <p:txBody>
          <a:bodyPr/>
          <a:lstStyle/>
          <a:p>
            <a:r>
              <a:rPr lang="es-ES"/>
              <a:t>Constelación de palabras</a:t>
            </a:r>
          </a:p>
        </p:txBody>
      </p:sp>
      <p:pic>
        <p:nvPicPr>
          <p:cNvPr id="175107" name="Mauranne - Prelude De Bach.mp3">
            <a:hlinkClick r:id="" action="ppaction://media"/>
          </p:cNvPr>
          <p:cNvPicPr>
            <a:picLocks noRot="1" noChangeAspect="1" noChangeArrowheads="1"/>
          </p:cNvPicPr>
          <p:nvPr>
            <a:audioFile r:link="rId2"/>
          </p:nvPr>
        </p:nvPicPr>
        <p:blipFill>
          <a:blip r:embed="rId4"/>
          <a:srcRect/>
          <a:stretch>
            <a:fillRect/>
          </a:stretch>
        </p:blipFill>
        <p:spPr bwMode="auto">
          <a:xfrm>
            <a:off x="8532813" y="6553200"/>
            <a:ext cx="304800" cy="304800"/>
          </a:xfrm>
          <a:prstGeom prst="rect">
            <a:avLst/>
          </a:prstGeom>
          <a:noFill/>
        </p:spPr>
      </p:pic>
      <p:sp>
        <p:nvSpPr>
          <p:cNvPr id="175108" name="Rectangle 4"/>
          <p:cNvSpPr>
            <a:spLocks noGrp="1" noChangeArrowheads="1"/>
          </p:cNvSpPr>
          <p:nvPr>
            <p:ph type="subTitle" idx="1"/>
          </p:nvPr>
        </p:nvSpPr>
        <p:spPr>
          <a:xfrm>
            <a:off x="250825" y="1844675"/>
            <a:ext cx="8642350" cy="4608513"/>
          </a:xfrm>
        </p:spPr>
        <p:txBody>
          <a:bodyPr/>
          <a:lstStyle/>
          <a:p>
            <a:pPr algn="l"/>
            <a:r>
              <a:rPr lang="es-ES" dirty="0"/>
              <a:t> </a:t>
            </a:r>
          </a:p>
          <a:p>
            <a:pPr algn="l"/>
            <a:r>
              <a:rPr lang="es-ES" dirty="0"/>
              <a:t>         </a:t>
            </a:r>
            <a:r>
              <a:rPr lang="es-ES" dirty="0" smtClean="0"/>
              <a:t> cariño                                 cuidado</a:t>
            </a:r>
            <a:endParaRPr lang="es-ES" dirty="0"/>
          </a:p>
          <a:p>
            <a:endParaRPr lang="es-ES" dirty="0"/>
          </a:p>
          <a:p>
            <a:r>
              <a:rPr lang="es-ES" dirty="0" smtClean="0"/>
              <a:t> Abuela</a:t>
            </a:r>
            <a:endParaRPr lang="es-ES" dirty="0"/>
          </a:p>
          <a:p>
            <a:endParaRPr lang="es-ES" dirty="0"/>
          </a:p>
          <a:p>
            <a:r>
              <a:rPr lang="es-ES" dirty="0"/>
              <a:t>  </a:t>
            </a:r>
            <a:r>
              <a:rPr lang="es-ES" dirty="0" smtClean="0"/>
              <a:t>viejita                                      </a:t>
            </a:r>
            <a:r>
              <a:rPr lang="es-ES" dirty="0"/>
              <a:t>cuento</a:t>
            </a:r>
          </a:p>
        </p:txBody>
      </p:sp>
      <p:sp>
        <p:nvSpPr>
          <p:cNvPr id="175109" name="Rectangle 5"/>
          <p:cNvSpPr>
            <a:spLocks noChangeArrowheads="1"/>
          </p:cNvSpPr>
          <p:nvPr/>
        </p:nvSpPr>
        <p:spPr bwMode="auto">
          <a:xfrm>
            <a:off x="1403350" y="2492375"/>
            <a:ext cx="1296988" cy="649288"/>
          </a:xfrm>
          <a:prstGeom prst="rect">
            <a:avLst/>
          </a:prstGeom>
          <a:noFill/>
          <a:ln w="9525">
            <a:solidFill>
              <a:srgbClr val="FFFF00"/>
            </a:solidFill>
            <a:miter lim="800000"/>
            <a:headEnd/>
            <a:tailEnd/>
          </a:ln>
          <a:effectLst/>
        </p:spPr>
        <p:txBody>
          <a:bodyPr wrap="none" anchor="ctr"/>
          <a:lstStyle/>
          <a:p>
            <a:endParaRPr lang="es-AR"/>
          </a:p>
        </p:txBody>
      </p:sp>
      <p:sp>
        <p:nvSpPr>
          <p:cNvPr id="175110" name="Rectangle 6"/>
          <p:cNvSpPr>
            <a:spLocks noChangeArrowheads="1"/>
          </p:cNvSpPr>
          <p:nvPr/>
        </p:nvSpPr>
        <p:spPr bwMode="auto">
          <a:xfrm>
            <a:off x="6156325" y="2349500"/>
            <a:ext cx="1655763" cy="792163"/>
          </a:xfrm>
          <a:prstGeom prst="rect">
            <a:avLst/>
          </a:prstGeom>
          <a:noFill/>
          <a:ln w="9525">
            <a:solidFill>
              <a:srgbClr val="FFFF00"/>
            </a:solidFill>
            <a:miter lim="800000"/>
            <a:headEnd/>
            <a:tailEnd/>
          </a:ln>
          <a:effectLst/>
        </p:spPr>
        <p:txBody>
          <a:bodyPr wrap="none" anchor="ctr"/>
          <a:lstStyle/>
          <a:p>
            <a:endParaRPr lang="es-AR"/>
          </a:p>
        </p:txBody>
      </p:sp>
      <p:sp>
        <p:nvSpPr>
          <p:cNvPr id="175111" name="Rectangle 7"/>
          <p:cNvSpPr>
            <a:spLocks noChangeArrowheads="1"/>
          </p:cNvSpPr>
          <p:nvPr/>
        </p:nvSpPr>
        <p:spPr bwMode="auto">
          <a:xfrm>
            <a:off x="1116013" y="4797425"/>
            <a:ext cx="1584325" cy="647700"/>
          </a:xfrm>
          <a:prstGeom prst="rect">
            <a:avLst/>
          </a:prstGeom>
          <a:noFill/>
          <a:ln w="9525">
            <a:solidFill>
              <a:srgbClr val="FFFF00"/>
            </a:solidFill>
            <a:miter lim="800000"/>
            <a:headEnd/>
            <a:tailEnd/>
          </a:ln>
          <a:effectLst/>
        </p:spPr>
        <p:txBody>
          <a:bodyPr wrap="none" anchor="ctr"/>
          <a:lstStyle/>
          <a:p>
            <a:endParaRPr lang="es-AR"/>
          </a:p>
        </p:txBody>
      </p:sp>
      <p:sp>
        <p:nvSpPr>
          <p:cNvPr id="175112" name="Rectangle 8"/>
          <p:cNvSpPr>
            <a:spLocks noChangeArrowheads="1"/>
          </p:cNvSpPr>
          <p:nvPr/>
        </p:nvSpPr>
        <p:spPr bwMode="auto">
          <a:xfrm>
            <a:off x="6588125" y="4724400"/>
            <a:ext cx="1800225" cy="720725"/>
          </a:xfrm>
          <a:prstGeom prst="rect">
            <a:avLst/>
          </a:prstGeom>
          <a:noFill/>
          <a:ln w="9525">
            <a:solidFill>
              <a:srgbClr val="FFFF00"/>
            </a:solidFill>
            <a:miter lim="800000"/>
            <a:headEnd/>
            <a:tailEnd/>
          </a:ln>
          <a:effectLst/>
        </p:spPr>
        <p:txBody>
          <a:bodyPr wrap="none" anchor="ctr"/>
          <a:lstStyle/>
          <a:p>
            <a:endParaRPr lang="es-AR"/>
          </a:p>
        </p:txBody>
      </p:sp>
      <p:sp>
        <p:nvSpPr>
          <p:cNvPr id="175113" name="Rectangle 9"/>
          <p:cNvSpPr>
            <a:spLocks noChangeArrowheads="1"/>
          </p:cNvSpPr>
          <p:nvPr/>
        </p:nvSpPr>
        <p:spPr bwMode="auto">
          <a:xfrm>
            <a:off x="3851275" y="3429000"/>
            <a:ext cx="1657350" cy="865188"/>
          </a:xfrm>
          <a:prstGeom prst="rect">
            <a:avLst/>
          </a:prstGeom>
          <a:noFill/>
          <a:ln w="9525">
            <a:solidFill>
              <a:srgbClr val="FFFF00"/>
            </a:solidFill>
            <a:miter lim="800000"/>
            <a:headEnd/>
            <a:tailEnd/>
          </a:ln>
          <a:effectLst/>
        </p:spPr>
        <p:txBody>
          <a:bodyPr wrap="none" anchor="ctr"/>
          <a:lstStyle/>
          <a:p>
            <a:endParaRPr lang="es-AR"/>
          </a:p>
        </p:txBody>
      </p:sp>
      <p:sp>
        <p:nvSpPr>
          <p:cNvPr id="175114" name="Line 10"/>
          <p:cNvSpPr>
            <a:spLocks noChangeShapeType="1"/>
          </p:cNvSpPr>
          <p:nvPr/>
        </p:nvSpPr>
        <p:spPr bwMode="auto">
          <a:xfrm>
            <a:off x="2843213" y="3068638"/>
            <a:ext cx="936625" cy="360362"/>
          </a:xfrm>
          <a:prstGeom prst="line">
            <a:avLst/>
          </a:prstGeom>
          <a:noFill/>
          <a:ln w="9525">
            <a:solidFill>
              <a:schemeClr val="tx1"/>
            </a:solidFill>
            <a:round/>
            <a:headEnd/>
            <a:tailEnd type="triangle" w="med" len="med"/>
          </a:ln>
          <a:effectLst/>
        </p:spPr>
        <p:txBody>
          <a:bodyPr/>
          <a:lstStyle/>
          <a:p>
            <a:endParaRPr lang="es-AR"/>
          </a:p>
        </p:txBody>
      </p:sp>
      <p:sp>
        <p:nvSpPr>
          <p:cNvPr id="175115" name="Line 11"/>
          <p:cNvSpPr>
            <a:spLocks noChangeShapeType="1"/>
          </p:cNvSpPr>
          <p:nvPr/>
        </p:nvSpPr>
        <p:spPr bwMode="auto">
          <a:xfrm flipV="1">
            <a:off x="2843213" y="4437063"/>
            <a:ext cx="936625" cy="647700"/>
          </a:xfrm>
          <a:prstGeom prst="line">
            <a:avLst/>
          </a:prstGeom>
          <a:noFill/>
          <a:ln w="9525">
            <a:solidFill>
              <a:schemeClr val="tx1"/>
            </a:solidFill>
            <a:round/>
            <a:headEnd/>
            <a:tailEnd type="triangle" w="med" len="med"/>
          </a:ln>
          <a:effectLst/>
        </p:spPr>
        <p:txBody>
          <a:bodyPr/>
          <a:lstStyle/>
          <a:p>
            <a:endParaRPr lang="es-AR"/>
          </a:p>
        </p:txBody>
      </p:sp>
      <p:sp>
        <p:nvSpPr>
          <p:cNvPr id="175116" name="Line 12"/>
          <p:cNvSpPr>
            <a:spLocks noChangeShapeType="1"/>
          </p:cNvSpPr>
          <p:nvPr/>
        </p:nvSpPr>
        <p:spPr bwMode="auto">
          <a:xfrm>
            <a:off x="5580063" y="4365625"/>
            <a:ext cx="792162" cy="719138"/>
          </a:xfrm>
          <a:prstGeom prst="line">
            <a:avLst/>
          </a:prstGeom>
          <a:noFill/>
          <a:ln w="9525">
            <a:solidFill>
              <a:schemeClr val="tx1"/>
            </a:solidFill>
            <a:round/>
            <a:headEnd/>
            <a:tailEnd type="triangle" w="med" len="med"/>
          </a:ln>
          <a:effectLst/>
        </p:spPr>
        <p:txBody>
          <a:bodyPr/>
          <a:lstStyle/>
          <a:p>
            <a:endParaRPr lang="es-AR"/>
          </a:p>
        </p:txBody>
      </p:sp>
      <p:sp>
        <p:nvSpPr>
          <p:cNvPr id="175117" name="Line 13"/>
          <p:cNvSpPr>
            <a:spLocks noChangeShapeType="1"/>
          </p:cNvSpPr>
          <p:nvPr/>
        </p:nvSpPr>
        <p:spPr bwMode="auto">
          <a:xfrm flipH="1">
            <a:off x="5580063" y="3068638"/>
            <a:ext cx="504825" cy="360362"/>
          </a:xfrm>
          <a:prstGeom prst="line">
            <a:avLst/>
          </a:prstGeom>
          <a:noFill/>
          <a:ln w="9525">
            <a:solidFill>
              <a:schemeClr val="tx1"/>
            </a:solidFill>
            <a:round/>
            <a:headEnd/>
            <a:tailEnd type="triangle" w="med" len="med"/>
          </a:ln>
          <a:effectLst/>
        </p:spPr>
        <p:txBody>
          <a:bodyPr/>
          <a:lstStyle/>
          <a:p>
            <a:endParaRPr lang="es-AR"/>
          </a:p>
        </p:txBody>
      </p:sp>
      <p:sp>
        <p:nvSpPr>
          <p:cNvPr id="175118" name="Line 14"/>
          <p:cNvSpPr>
            <a:spLocks noChangeShapeType="1"/>
          </p:cNvSpPr>
          <p:nvPr/>
        </p:nvSpPr>
        <p:spPr bwMode="auto">
          <a:xfrm>
            <a:off x="4643438" y="4437063"/>
            <a:ext cx="0" cy="1152525"/>
          </a:xfrm>
          <a:prstGeom prst="line">
            <a:avLst/>
          </a:prstGeom>
          <a:noFill/>
          <a:ln w="9525">
            <a:solidFill>
              <a:schemeClr val="tx1"/>
            </a:solidFill>
            <a:round/>
            <a:headEnd/>
            <a:tailEnd type="triangle" w="med" len="med"/>
          </a:ln>
          <a:effectLst/>
        </p:spPr>
        <p:txBody>
          <a:bodyPr/>
          <a:lstStyle/>
          <a:p>
            <a:endParaRPr lang="es-AR"/>
          </a:p>
        </p:txBody>
      </p:sp>
      <p:sp>
        <p:nvSpPr>
          <p:cNvPr id="175119" name="Line 15"/>
          <p:cNvSpPr>
            <a:spLocks noChangeShapeType="1"/>
          </p:cNvSpPr>
          <p:nvPr/>
        </p:nvSpPr>
        <p:spPr bwMode="auto">
          <a:xfrm flipV="1">
            <a:off x="4643438" y="2492375"/>
            <a:ext cx="0" cy="865188"/>
          </a:xfrm>
          <a:prstGeom prst="line">
            <a:avLst/>
          </a:prstGeom>
          <a:noFill/>
          <a:ln w="9525">
            <a:solidFill>
              <a:schemeClr val="tx1"/>
            </a:solidFill>
            <a:round/>
            <a:headEnd/>
            <a:tailEnd type="triangle" w="med" len="med"/>
          </a:ln>
          <a:effectLst/>
        </p:spPr>
        <p:txBody>
          <a:bodyPr/>
          <a:lstStyle/>
          <a:p>
            <a:endParaRPr lang="es-AR"/>
          </a:p>
        </p:txBody>
      </p:sp>
      <p:sp>
        <p:nvSpPr>
          <p:cNvPr id="175120" name="Line 16"/>
          <p:cNvSpPr>
            <a:spLocks noChangeShapeType="1"/>
          </p:cNvSpPr>
          <p:nvPr/>
        </p:nvSpPr>
        <p:spPr bwMode="auto">
          <a:xfrm flipH="1">
            <a:off x="2627313" y="3860800"/>
            <a:ext cx="1152525" cy="0"/>
          </a:xfrm>
          <a:prstGeom prst="line">
            <a:avLst/>
          </a:prstGeom>
          <a:noFill/>
          <a:ln w="9525">
            <a:solidFill>
              <a:schemeClr val="tx1"/>
            </a:solidFill>
            <a:round/>
            <a:headEnd/>
            <a:tailEnd type="triangle" w="med" len="med"/>
          </a:ln>
          <a:effectLst/>
        </p:spPr>
        <p:txBody>
          <a:bodyPr/>
          <a:lstStyle/>
          <a:p>
            <a:endParaRPr lang="es-AR"/>
          </a:p>
        </p:txBody>
      </p:sp>
      <p:sp>
        <p:nvSpPr>
          <p:cNvPr id="175121" name="Line 17"/>
          <p:cNvSpPr>
            <a:spLocks noChangeShapeType="1"/>
          </p:cNvSpPr>
          <p:nvPr/>
        </p:nvSpPr>
        <p:spPr bwMode="auto">
          <a:xfrm>
            <a:off x="5580063" y="3860800"/>
            <a:ext cx="1008062" cy="0"/>
          </a:xfrm>
          <a:prstGeom prst="line">
            <a:avLst/>
          </a:prstGeom>
          <a:noFill/>
          <a:ln w="9525">
            <a:solidFill>
              <a:schemeClr val="tx1"/>
            </a:solidFill>
            <a:round/>
            <a:headEnd/>
            <a:tailEnd type="triangle" w="med" len="med"/>
          </a:ln>
          <a:effectLst/>
        </p:spPr>
        <p:txBody>
          <a:bodyPr/>
          <a:lstStyle/>
          <a:p>
            <a:endParaRPr lang="es-AR"/>
          </a:p>
        </p:txBody>
      </p:sp>
      <p:graphicFrame>
        <p:nvGraphicFramePr>
          <p:cNvPr id="175122" name="Object 18"/>
          <p:cNvGraphicFramePr>
            <a:graphicFrameLocks noChangeAspect="1"/>
          </p:cNvGraphicFramePr>
          <p:nvPr/>
        </p:nvGraphicFramePr>
        <p:xfrm>
          <a:off x="4557713" y="3414713"/>
          <a:ext cx="28575" cy="28575"/>
        </p:xfrm>
        <a:graphic>
          <a:graphicData uri="http://schemas.openxmlformats.org/presentationml/2006/ole">
            <p:oleObj spid="_x0000_s131074" name="Imagen de mapa de bits" r:id="rId5" imgW="28444" imgH="28444" progId="PBrush">
              <p:embed/>
            </p:oleObj>
          </a:graphicData>
        </a:graphic>
      </p:graphicFrame>
      <p:graphicFrame>
        <p:nvGraphicFramePr>
          <p:cNvPr id="175123" name="Object 19"/>
          <p:cNvGraphicFramePr>
            <a:graphicFrameLocks noChangeAspect="1"/>
          </p:cNvGraphicFramePr>
          <p:nvPr/>
        </p:nvGraphicFramePr>
        <p:xfrm>
          <a:off x="4557713" y="3414713"/>
          <a:ext cx="28575" cy="28575"/>
        </p:xfrm>
        <a:graphic>
          <a:graphicData uri="http://schemas.openxmlformats.org/presentationml/2006/ole">
            <p:oleObj spid="_x0000_s131075" name="Imagen de mapa de bits" r:id="rId6" imgW="28444" imgH="28444" progId="PBrush">
              <p:embed/>
            </p:oleObj>
          </a:graphicData>
        </a:graphic>
      </p:graphicFrame>
      <p:graphicFrame>
        <p:nvGraphicFramePr>
          <p:cNvPr id="175124" name="Object 20"/>
          <p:cNvGraphicFramePr>
            <a:graphicFrameLocks noChangeAspect="1"/>
          </p:cNvGraphicFramePr>
          <p:nvPr/>
        </p:nvGraphicFramePr>
        <p:xfrm>
          <a:off x="4557713" y="3414713"/>
          <a:ext cx="28575" cy="28575"/>
        </p:xfrm>
        <a:graphic>
          <a:graphicData uri="http://schemas.openxmlformats.org/presentationml/2006/ole">
            <p:oleObj spid="_x0000_s131076" name="Imagen de mapa de bits" r:id="rId7" imgW="28444" imgH="28444" progId="PBrush">
              <p:embed/>
            </p:oleObj>
          </a:graphicData>
        </a:graphic>
      </p:graphicFrame>
      <p:graphicFrame>
        <p:nvGraphicFramePr>
          <p:cNvPr id="175125" name="Object 21"/>
          <p:cNvGraphicFramePr>
            <a:graphicFrameLocks noChangeAspect="1"/>
          </p:cNvGraphicFramePr>
          <p:nvPr/>
        </p:nvGraphicFramePr>
        <p:xfrm>
          <a:off x="4557713" y="3414713"/>
          <a:ext cx="28575" cy="28575"/>
        </p:xfrm>
        <a:graphic>
          <a:graphicData uri="http://schemas.openxmlformats.org/presentationml/2006/ole">
            <p:oleObj spid="_x0000_s131077" name="Imagen de mapa de bits" r:id="rId8" imgW="28444" imgH="28444" progId="PBrush">
              <p:embed/>
            </p:oleObj>
          </a:graphicData>
        </a:graphic>
      </p:graphicFrame>
      <p:pic>
        <p:nvPicPr>
          <p:cNvPr id="175126" name="Picture 22" descr="20[1]"/>
          <p:cNvPicPr>
            <a:picLocks noChangeAspect="1" noChangeArrowheads="1" noCrop="1"/>
          </p:cNvPicPr>
          <p:nvPr/>
        </p:nvPicPr>
        <p:blipFill>
          <a:blip r:embed="rId9"/>
          <a:srcRect/>
          <a:stretch>
            <a:fillRect/>
          </a:stretch>
        </p:blipFill>
        <p:spPr bwMode="auto">
          <a:xfrm>
            <a:off x="4643438" y="4572000"/>
            <a:ext cx="1438275" cy="2286000"/>
          </a:xfrm>
          <a:prstGeom prst="rect">
            <a:avLst/>
          </a:prstGeom>
          <a:noFill/>
        </p:spPr>
      </p:pic>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dur="1" fill="hold">
                                          <p:stCondLst>
                                            <p:cond delay="0"/>
                                          </p:stCondLst>
                                        </p:cTn>
                                        <p:tgtEl>
                                          <p:spTgt spid="175106"/>
                                        </p:tgtEl>
                                        <p:attrNameLst>
                                          <p:attrName>style.visibility</p:attrName>
                                        </p:attrNameLst>
                                      </p:cBhvr>
                                      <p:to>
                                        <p:strVal val="visible"/>
                                      </p:to>
                                    </p:set>
                                    <p:anim calcmode="lin" valueType="num">
                                      <p:cBhvr additive="base">
                                        <p:cTn id="7" dur="500" fill="hold"/>
                                        <p:tgtEl>
                                          <p:spTgt spid="175106"/>
                                        </p:tgtEl>
                                        <p:attrNameLst>
                                          <p:attrName>ppt_x</p:attrName>
                                        </p:attrNameLst>
                                      </p:cBhvr>
                                      <p:tavLst>
                                        <p:tav tm="0">
                                          <p:val>
                                            <p:strVal val="0-#ppt_w/2"/>
                                          </p:val>
                                        </p:tav>
                                        <p:tav tm="100000">
                                          <p:val>
                                            <p:strVal val="#ppt_x"/>
                                          </p:val>
                                        </p:tav>
                                      </p:tavLst>
                                    </p:anim>
                                    <p:anim calcmode="lin" valueType="num">
                                      <p:cBhvr additive="base">
                                        <p:cTn id="8" dur="500" fill="hold"/>
                                        <p:tgtEl>
                                          <p:spTgt spid="17510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175108">
                                            <p:txEl>
                                              <p:pRg st="0" end="0"/>
                                            </p:txEl>
                                          </p:spTgt>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grpId="0" nodeType="clickEffect">
                                  <p:stCondLst>
                                    <p:cond delay="0"/>
                                  </p:stCondLst>
                                  <p:childTnLst>
                                    <p:animRot by="21600000">
                                      <p:cBhvr>
                                        <p:cTn id="16" dur="2000" fill="hold"/>
                                        <p:tgtEl>
                                          <p:spTgt spid="175108">
                                            <p:txEl>
                                              <p:pRg st="1" end="1"/>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grpId="0" nodeType="clickEffect">
                                  <p:stCondLst>
                                    <p:cond delay="0"/>
                                  </p:stCondLst>
                                  <p:childTnLst>
                                    <p:animRot by="21600000">
                                      <p:cBhvr>
                                        <p:cTn id="20" dur="2000" fill="hold"/>
                                        <p:tgtEl>
                                          <p:spTgt spid="175108">
                                            <p:txEl>
                                              <p:pRg st="3" end="3"/>
                                            </p:txEl>
                                          </p:spTgt>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grpId="0" nodeType="clickEffect">
                                  <p:stCondLst>
                                    <p:cond delay="0"/>
                                  </p:stCondLst>
                                  <p:childTnLst>
                                    <p:animRot by="21600000">
                                      <p:cBhvr>
                                        <p:cTn id="24" dur="2000" fill="hold"/>
                                        <p:tgtEl>
                                          <p:spTgt spid="175108">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175107"/>
                </p:tgtEl>
              </p:cMediaNode>
            </p:audio>
          </p:childTnLst>
        </p:cTn>
      </p:par>
    </p:tnLst>
    <p:bldLst>
      <p:bldP spid="175106" grpId="0"/>
      <p:bldP spid="175108"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2" name="Rectangle 2"/>
          <p:cNvSpPr>
            <a:spLocks noGrp="1" noChangeArrowheads="1"/>
          </p:cNvSpPr>
          <p:nvPr>
            <p:ph type="ctrTitle"/>
          </p:nvPr>
        </p:nvSpPr>
        <p:spPr>
          <a:xfrm>
            <a:off x="250825" y="404813"/>
            <a:ext cx="8713788" cy="936625"/>
          </a:xfrm>
        </p:spPr>
        <p:txBody>
          <a:bodyPr/>
          <a:lstStyle/>
          <a:p>
            <a:r>
              <a:rPr lang="es-ES" sz="3200" b="0" dirty="0">
                <a:solidFill>
                  <a:schemeClr val="tx1"/>
                </a:solidFill>
                <a:effectLst>
                  <a:outerShdw blurRad="38100" dist="38100" dir="2700000" algn="tl">
                    <a:srgbClr val="FFFFFF"/>
                  </a:outerShdw>
                </a:effectLst>
                <a:latin typeface="Arial Black" pitchFamily="34" charset="0"/>
              </a:rPr>
              <a:t/>
            </a:r>
            <a:br>
              <a:rPr lang="es-ES" sz="3200" b="0" dirty="0">
                <a:solidFill>
                  <a:schemeClr val="tx1"/>
                </a:solidFill>
                <a:effectLst>
                  <a:outerShdw blurRad="38100" dist="38100" dir="2700000" algn="tl">
                    <a:srgbClr val="FFFFFF"/>
                  </a:outerShdw>
                </a:effectLst>
                <a:latin typeface="Arial Black" pitchFamily="34" charset="0"/>
              </a:rPr>
            </a:br>
            <a:r>
              <a:rPr lang="es-ES" sz="2400" b="0" dirty="0">
                <a:solidFill>
                  <a:schemeClr val="tx1"/>
                </a:solidFill>
                <a:effectLst>
                  <a:outerShdw blurRad="38100" dist="38100" dir="2700000" algn="tl">
                    <a:srgbClr val="FFFFFF"/>
                  </a:outerShdw>
                </a:effectLst>
                <a:latin typeface="Arial Black" pitchFamily="34" charset="0"/>
              </a:rPr>
              <a:t>Mirando conversamos: Piensa y comparte</a:t>
            </a:r>
            <a:r>
              <a:rPr lang="es-ES" sz="3200" b="0" dirty="0">
                <a:solidFill>
                  <a:schemeClr val="tx1"/>
                </a:solidFill>
                <a:effectLst>
                  <a:outerShdw blurRad="38100" dist="38100" dir="2700000" algn="tl">
                    <a:srgbClr val="FFFFFF"/>
                  </a:outerShdw>
                </a:effectLst>
                <a:latin typeface="Arial Black" pitchFamily="34" charset="0"/>
              </a:rPr>
              <a:t/>
            </a:r>
            <a:br>
              <a:rPr lang="es-ES" sz="3200" b="0" dirty="0">
                <a:solidFill>
                  <a:schemeClr val="tx1"/>
                </a:solidFill>
                <a:effectLst>
                  <a:outerShdw blurRad="38100" dist="38100" dir="2700000" algn="tl">
                    <a:srgbClr val="FFFFFF"/>
                  </a:outerShdw>
                </a:effectLst>
                <a:latin typeface="Arial Black" pitchFamily="34" charset="0"/>
              </a:rPr>
            </a:br>
            <a:endParaRPr lang="es-ES" sz="3200" b="0" dirty="0">
              <a:solidFill>
                <a:schemeClr val="tx1"/>
              </a:solidFill>
              <a:effectLst>
                <a:outerShdw blurRad="38100" dist="38100" dir="2700000" algn="tl">
                  <a:srgbClr val="FFFFFF"/>
                </a:outerShdw>
              </a:effectLst>
              <a:latin typeface="Arial Black" pitchFamily="34" charset="0"/>
            </a:endParaRPr>
          </a:p>
        </p:txBody>
      </p:sp>
      <p:sp>
        <p:nvSpPr>
          <p:cNvPr id="179203" name="Rectangle 3"/>
          <p:cNvSpPr>
            <a:spLocks noGrp="1" noChangeArrowheads="1"/>
          </p:cNvSpPr>
          <p:nvPr>
            <p:ph type="subTitle" idx="1"/>
          </p:nvPr>
        </p:nvSpPr>
        <p:spPr>
          <a:xfrm>
            <a:off x="179388" y="1484313"/>
            <a:ext cx="8785225" cy="5373687"/>
          </a:xfrm>
        </p:spPr>
        <p:txBody>
          <a:bodyPr/>
          <a:lstStyle/>
          <a:p>
            <a:pPr algn="l"/>
            <a:r>
              <a:rPr lang="es-ES" b="1" dirty="0">
                <a:effectLst>
                  <a:outerShdw blurRad="38100" dist="38100" dir="2700000" algn="tl">
                    <a:srgbClr val="FFFFFF"/>
                  </a:outerShdw>
                </a:effectLst>
              </a:rPr>
              <a:t>Esta actividad favorece</a:t>
            </a:r>
            <a:r>
              <a:rPr lang="es-ES" b="1" dirty="0">
                <a:solidFill>
                  <a:srgbClr val="FF5050"/>
                </a:solidFill>
              </a:rPr>
              <a:t> la activación de los conocimientos previos de los alumnos y la predicción del contenido de un texto que leerán después.</a:t>
            </a:r>
          </a:p>
          <a:p>
            <a:pPr algn="l"/>
            <a:r>
              <a:rPr lang="es-ES" sz="2800" dirty="0">
                <a:effectLst>
                  <a:outerShdw blurRad="38100" dist="38100" dir="2700000" algn="tl">
                    <a:srgbClr val="FFFFFF"/>
                  </a:outerShdw>
                </a:effectLst>
              </a:rPr>
              <a:t>Ejemplo:</a:t>
            </a:r>
          </a:p>
          <a:p>
            <a:pPr algn="l"/>
            <a:r>
              <a:rPr lang="es-ES" b="1" dirty="0">
                <a:effectLst>
                  <a:outerShdw blurRad="38100" dist="38100" dir="2700000" algn="tl">
                    <a:srgbClr val="FFFFFF"/>
                  </a:outerShdw>
                </a:effectLst>
              </a:rPr>
              <a:t>¿Recuerdas alguna oportunidad en la que tuviste mucho miedo? </a:t>
            </a:r>
          </a:p>
          <a:p>
            <a:pPr algn="l"/>
            <a:r>
              <a:rPr lang="es-ES" b="1" dirty="0">
                <a:effectLst>
                  <a:outerShdw blurRad="38100" dist="38100" dir="2700000" algn="tl">
                    <a:srgbClr val="FFFFFF"/>
                  </a:outerShdw>
                </a:effectLst>
              </a:rPr>
              <a:t>¿Qué te produjo tanto miedo?   </a:t>
            </a:r>
          </a:p>
        </p:txBody>
      </p:sp>
      <p:pic>
        <p:nvPicPr>
          <p:cNvPr id="179204" name="Picture 4" descr="lagrimas_nina[1]"/>
          <p:cNvPicPr>
            <a:picLocks noChangeAspect="1" noChangeArrowheads="1"/>
          </p:cNvPicPr>
          <p:nvPr/>
        </p:nvPicPr>
        <p:blipFill>
          <a:blip r:embed="rId3"/>
          <a:srcRect/>
          <a:stretch>
            <a:fillRect/>
          </a:stretch>
        </p:blipFill>
        <p:spPr bwMode="auto">
          <a:xfrm>
            <a:off x="6626255" y="4797425"/>
            <a:ext cx="2232025" cy="1773238"/>
          </a:xfrm>
          <a:prstGeom prst="rect">
            <a:avLst/>
          </a:prstGeom>
          <a:noFill/>
        </p:spPr>
      </p:pic>
      <p:pic>
        <p:nvPicPr>
          <p:cNvPr id="179205" name="The most relaxing Classical album in the word...ever! CD 1 - 06 - Mozart- Elvira Madigan Piano Concerto--Andante.mp3">
            <a:hlinkClick r:id="" action="ppaction://media"/>
          </p:cNvPr>
          <p:cNvPicPr>
            <a:picLocks noRot="1" noChangeAspect="1" noChangeArrowheads="1"/>
          </p:cNvPicPr>
          <p:nvPr>
            <a:audioFile r:link="rId1"/>
          </p:nvPr>
        </p:nvPicPr>
        <p:blipFill>
          <a:blip r:embed="rId4"/>
          <a:srcRect/>
          <a:stretch>
            <a:fillRect/>
          </a:stretch>
        </p:blipFill>
        <p:spPr bwMode="auto">
          <a:xfrm>
            <a:off x="8532813" y="6381750"/>
            <a:ext cx="304800" cy="304800"/>
          </a:xfrm>
          <a:prstGeom prst="rect">
            <a:avLst/>
          </a:prstGeom>
          <a:noFill/>
        </p:spPr>
      </p:pic>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79202"/>
                                        </p:tgtEl>
                                        <p:attrNameLst>
                                          <p:attrName>style.visibility</p:attrName>
                                        </p:attrNameLst>
                                      </p:cBhvr>
                                      <p:to>
                                        <p:strVal val="visible"/>
                                      </p:to>
                                    </p:set>
                                    <p:anim calcmode="lin" valueType="num">
                                      <p:cBhvr>
                                        <p:cTn id="7" dur="2000" fill="hold"/>
                                        <p:tgtEl>
                                          <p:spTgt spid="179202"/>
                                        </p:tgtEl>
                                        <p:attrNameLst>
                                          <p:attrName>ppt_w</p:attrName>
                                        </p:attrNameLst>
                                      </p:cBhvr>
                                      <p:tavLst>
                                        <p:tav tm="0">
                                          <p:val>
                                            <p:strVal val="#ppt_w"/>
                                          </p:val>
                                        </p:tav>
                                        <p:tav tm="100000">
                                          <p:val>
                                            <p:strVal val="#ppt_w"/>
                                          </p:val>
                                        </p:tav>
                                      </p:tavLst>
                                    </p:anim>
                                    <p:anim calcmode="lin" valueType="num">
                                      <p:cBhvr>
                                        <p:cTn id="8" dur="2000" fill="hold"/>
                                        <p:tgtEl>
                                          <p:spTgt spid="179202"/>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179202"/>
                                        </p:tgtEl>
                                        <p:attrNameLst>
                                          <p:attrName>ppt_x</p:attrName>
                                        </p:attrNameLst>
                                      </p:cBhvr>
                                      <p:tavLst>
                                        <p:tav tm="0">
                                          <p:val>
                                            <p:strVal val="#ppt_x-.4"/>
                                          </p:val>
                                        </p:tav>
                                        <p:tav tm="100000">
                                          <p:val>
                                            <p:strVal val="#ppt_x"/>
                                          </p:val>
                                        </p:tav>
                                      </p:tavLst>
                                    </p:anim>
                                    <p:anim calcmode="lin" valueType="num">
                                      <p:cBhvr>
                                        <p:cTn id="10" dur="2000" fill="hold"/>
                                        <p:tgtEl>
                                          <p:spTgt spid="179202"/>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0" presetClass="entr" presetSubtype="0" fill="hold" grpId="0" nodeType="clickEffect">
                                  <p:stCondLst>
                                    <p:cond delay="0"/>
                                  </p:stCondLst>
                                  <p:iterate type="lt">
                                    <p:tmPct val="10000"/>
                                  </p:iterate>
                                  <p:childTnLst>
                                    <p:set>
                                      <p:cBhvr>
                                        <p:cTn id="14" dur="1" fill="hold">
                                          <p:stCondLst>
                                            <p:cond delay="0"/>
                                          </p:stCondLst>
                                        </p:cTn>
                                        <p:tgtEl>
                                          <p:spTgt spid="179203">
                                            <p:txEl>
                                              <p:pRg st="0" end="0"/>
                                            </p:txEl>
                                          </p:spTgt>
                                        </p:tgtEl>
                                        <p:attrNameLst>
                                          <p:attrName>style.visibility</p:attrName>
                                        </p:attrNameLst>
                                      </p:cBhvr>
                                      <p:to>
                                        <p:strVal val="visible"/>
                                      </p:to>
                                    </p:set>
                                    <p:animEffect transition="in" filter="fade">
                                      <p:cBhvr>
                                        <p:cTn id="15" dur="500">
                                          <p:stCondLst>
                                            <p:cond delay="0"/>
                                          </p:stCondLst>
                                        </p:cTn>
                                        <p:tgtEl>
                                          <p:spTgt spid="179203">
                                            <p:txEl>
                                              <p:pRg st="0" end="0"/>
                                            </p:txEl>
                                          </p:spTgt>
                                        </p:tgtEl>
                                      </p:cBhvr>
                                    </p:animEffect>
                                    <p:anim calcmode="lin" valueType="num">
                                      <p:cBhvr>
                                        <p:cTn id="16" dur="500" fill="hold">
                                          <p:stCondLst>
                                            <p:cond delay="0"/>
                                          </p:stCondLst>
                                        </p:cTn>
                                        <p:tgtEl>
                                          <p:spTgt spid="179203">
                                            <p:txEl>
                                              <p:pRg st="0" end="0"/>
                                            </p:txEl>
                                          </p:spTgt>
                                        </p:tgtEl>
                                        <p:attrNameLst>
                                          <p:attrName>ppt_x</p:attrName>
                                        </p:attrNameLst>
                                      </p:cBhvr>
                                      <p:tavLst>
                                        <p:tav tm="0">
                                          <p:val>
                                            <p:strVal val="#ppt_x-.1"/>
                                          </p:val>
                                        </p:tav>
                                        <p:tav tm="100000">
                                          <p:val>
                                            <p:strVal val="#ppt_x"/>
                                          </p:val>
                                        </p:tav>
                                      </p:tavLst>
                                    </p:anim>
                                    <p:anim calcmode="lin" valueType="num">
                                      <p:cBhvr>
                                        <p:cTn id="17" dur="500" fill="hold">
                                          <p:stCondLst>
                                            <p:cond delay="0"/>
                                          </p:stCondLst>
                                        </p:cTn>
                                        <p:tgtEl>
                                          <p:spTgt spid="179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0" presetClass="entr" presetSubtype="0" fill="hold" grpId="0" nodeType="clickEffect">
                                  <p:stCondLst>
                                    <p:cond delay="0"/>
                                  </p:stCondLst>
                                  <p:iterate type="lt">
                                    <p:tmPct val="10000"/>
                                  </p:iterate>
                                  <p:childTnLst>
                                    <p:set>
                                      <p:cBhvr>
                                        <p:cTn id="21" dur="1" fill="hold">
                                          <p:stCondLst>
                                            <p:cond delay="0"/>
                                          </p:stCondLst>
                                        </p:cTn>
                                        <p:tgtEl>
                                          <p:spTgt spid="179203">
                                            <p:txEl>
                                              <p:pRg st="1" end="1"/>
                                            </p:txEl>
                                          </p:spTgt>
                                        </p:tgtEl>
                                        <p:attrNameLst>
                                          <p:attrName>style.visibility</p:attrName>
                                        </p:attrNameLst>
                                      </p:cBhvr>
                                      <p:to>
                                        <p:strVal val="visible"/>
                                      </p:to>
                                    </p:set>
                                    <p:animEffect transition="in" filter="fade">
                                      <p:cBhvr>
                                        <p:cTn id="22" dur="500">
                                          <p:stCondLst>
                                            <p:cond delay="0"/>
                                          </p:stCondLst>
                                        </p:cTn>
                                        <p:tgtEl>
                                          <p:spTgt spid="179203">
                                            <p:txEl>
                                              <p:pRg st="1" end="1"/>
                                            </p:txEl>
                                          </p:spTgt>
                                        </p:tgtEl>
                                      </p:cBhvr>
                                    </p:animEffect>
                                    <p:anim calcmode="lin" valueType="num">
                                      <p:cBhvr>
                                        <p:cTn id="23" dur="500" fill="hold">
                                          <p:stCondLst>
                                            <p:cond delay="0"/>
                                          </p:stCondLst>
                                        </p:cTn>
                                        <p:tgtEl>
                                          <p:spTgt spid="179203">
                                            <p:txEl>
                                              <p:pRg st="1" end="1"/>
                                            </p:txEl>
                                          </p:spTgt>
                                        </p:tgtEl>
                                        <p:attrNameLst>
                                          <p:attrName>ppt_x</p:attrName>
                                        </p:attrNameLst>
                                      </p:cBhvr>
                                      <p:tavLst>
                                        <p:tav tm="0">
                                          <p:val>
                                            <p:strVal val="#ppt_x-.1"/>
                                          </p:val>
                                        </p:tav>
                                        <p:tav tm="100000">
                                          <p:val>
                                            <p:strVal val="#ppt_x"/>
                                          </p:val>
                                        </p:tav>
                                      </p:tavLst>
                                    </p:anim>
                                    <p:anim calcmode="lin" valueType="num">
                                      <p:cBhvr>
                                        <p:cTn id="24" dur="500" fill="hold">
                                          <p:stCondLst>
                                            <p:cond delay="0"/>
                                          </p:stCondLst>
                                        </p:cTn>
                                        <p:tgtEl>
                                          <p:spTgt spid="1792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0" presetClass="entr" presetSubtype="0" fill="hold" grpId="0" nodeType="clickEffect">
                                  <p:stCondLst>
                                    <p:cond delay="0"/>
                                  </p:stCondLst>
                                  <p:iterate type="lt">
                                    <p:tmPct val="10000"/>
                                  </p:iterate>
                                  <p:childTnLst>
                                    <p:set>
                                      <p:cBhvr>
                                        <p:cTn id="28" dur="1" fill="hold">
                                          <p:stCondLst>
                                            <p:cond delay="0"/>
                                          </p:stCondLst>
                                        </p:cTn>
                                        <p:tgtEl>
                                          <p:spTgt spid="179203">
                                            <p:txEl>
                                              <p:pRg st="2" end="2"/>
                                            </p:txEl>
                                          </p:spTgt>
                                        </p:tgtEl>
                                        <p:attrNameLst>
                                          <p:attrName>style.visibility</p:attrName>
                                        </p:attrNameLst>
                                      </p:cBhvr>
                                      <p:to>
                                        <p:strVal val="visible"/>
                                      </p:to>
                                    </p:set>
                                    <p:animEffect transition="in" filter="fade">
                                      <p:cBhvr>
                                        <p:cTn id="29" dur="500">
                                          <p:stCondLst>
                                            <p:cond delay="0"/>
                                          </p:stCondLst>
                                        </p:cTn>
                                        <p:tgtEl>
                                          <p:spTgt spid="179203">
                                            <p:txEl>
                                              <p:pRg st="2" end="2"/>
                                            </p:txEl>
                                          </p:spTgt>
                                        </p:tgtEl>
                                      </p:cBhvr>
                                    </p:animEffect>
                                    <p:anim calcmode="lin" valueType="num">
                                      <p:cBhvr>
                                        <p:cTn id="30" dur="500" fill="hold">
                                          <p:stCondLst>
                                            <p:cond delay="0"/>
                                          </p:stCondLst>
                                        </p:cTn>
                                        <p:tgtEl>
                                          <p:spTgt spid="179203">
                                            <p:txEl>
                                              <p:pRg st="2" end="2"/>
                                            </p:txEl>
                                          </p:spTgt>
                                        </p:tgtEl>
                                        <p:attrNameLst>
                                          <p:attrName>ppt_x</p:attrName>
                                        </p:attrNameLst>
                                      </p:cBhvr>
                                      <p:tavLst>
                                        <p:tav tm="0">
                                          <p:val>
                                            <p:strVal val="#ppt_x-.1"/>
                                          </p:val>
                                        </p:tav>
                                        <p:tav tm="100000">
                                          <p:val>
                                            <p:strVal val="#ppt_x"/>
                                          </p:val>
                                        </p:tav>
                                      </p:tavLst>
                                    </p:anim>
                                    <p:anim calcmode="lin" valueType="num">
                                      <p:cBhvr>
                                        <p:cTn id="31" dur="500" fill="hold">
                                          <p:stCondLst>
                                            <p:cond delay="0"/>
                                          </p:stCondLst>
                                        </p:cTn>
                                        <p:tgtEl>
                                          <p:spTgt spid="1792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0" presetClass="entr" presetSubtype="0" fill="hold" grpId="0" nodeType="clickEffect">
                                  <p:stCondLst>
                                    <p:cond delay="0"/>
                                  </p:stCondLst>
                                  <p:iterate type="lt">
                                    <p:tmPct val="10000"/>
                                  </p:iterate>
                                  <p:childTnLst>
                                    <p:set>
                                      <p:cBhvr>
                                        <p:cTn id="35" dur="1" fill="hold">
                                          <p:stCondLst>
                                            <p:cond delay="0"/>
                                          </p:stCondLst>
                                        </p:cTn>
                                        <p:tgtEl>
                                          <p:spTgt spid="179203">
                                            <p:txEl>
                                              <p:pRg st="3" end="3"/>
                                            </p:txEl>
                                          </p:spTgt>
                                        </p:tgtEl>
                                        <p:attrNameLst>
                                          <p:attrName>style.visibility</p:attrName>
                                        </p:attrNameLst>
                                      </p:cBhvr>
                                      <p:to>
                                        <p:strVal val="visible"/>
                                      </p:to>
                                    </p:set>
                                    <p:animEffect transition="in" filter="fade">
                                      <p:cBhvr>
                                        <p:cTn id="36" dur="500">
                                          <p:stCondLst>
                                            <p:cond delay="0"/>
                                          </p:stCondLst>
                                        </p:cTn>
                                        <p:tgtEl>
                                          <p:spTgt spid="179203">
                                            <p:txEl>
                                              <p:pRg st="3" end="3"/>
                                            </p:txEl>
                                          </p:spTgt>
                                        </p:tgtEl>
                                      </p:cBhvr>
                                    </p:animEffect>
                                    <p:anim calcmode="lin" valueType="num">
                                      <p:cBhvr>
                                        <p:cTn id="37" dur="500" fill="hold">
                                          <p:stCondLst>
                                            <p:cond delay="0"/>
                                          </p:stCondLst>
                                        </p:cTn>
                                        <p:tgtEl>
                                          <p:spTgt spid="179203">
                                            <p:txEl>
                                              <p:pRg st="3" end="3"/>
                                            </p:txEl>
                                          </p:spTgt>
                                        </p:tgtEl>
                                        <p:attrNameLst>
                                          <p:attrName>ppt_x</p:attrName>
                                        </p:attrNameLst>
                                      </p:cBhvr>
                                      <p:tavLst>
                                        <p:tav tm="0">
                                          <p:val>
                                            <p:strVal val="#ppt_x-.1"/>
                                          </p:val>
                                        </p:tav>
                                        <p:tav tm="100000">
                                          <p:val>
                                            <p:strVal val="#ppt_x"/>
                                          </p:val>
                                        </p:tav>
                                      </p:tavLst>
                                    </p:anim>
                                    <p:anim calcmode="lin" valueType="num">
                                      <p:cBhvr>
                                        <p:cTn id="38" dur="500" fill="hold">
                                          <p:stCondLst>
                                            <p:cond delay="0"/>
                                          </p:stCondLst>
                                        </p:cTn>
                                        <p:tgtEl>
                                          <p:spTgt spid="179203">
                                            <p:txEl>
                                              <p:pRg st="3" end="3"/>
                                            </p:txEl>
                                          </p:spTgt>
                                        </p:tgtEl>
                                        <p:attrNameLst>
                                          <p:attrName>ppt_y</p:attrName>
                                        </p:attrNameLst>
                                      </p:cBhvr>
                                      <p:tavLst>
                                        <p:tav tm="0">
                                          <p:val>
                                            <p:strVal val="#ppt_y"/>
                                          </p:val>
                                        </p:tav>
                                        <p:tav tm="100000">
                                          <p:val>
                                            <p:strVal val="#ppt_y"/>
                                          </p:val>
                                        </p:tav>
                                      </p:tavLst>
                                    </p:anim>
                                  </p:childTnLst>
                                </p:cTn>
                              </p:par>
                            </p:childTnLst>
                          </p:cTn>
                        </p:par>
                        <p:par>
                          <p:cTn id="39" fill="hold">
                            <p:stCondLst>
                              <p:cond delay="1650"/>
                            </p:stCondLst>
                            <p:childTnLst>
                              <p:par>
                                <p:cTn id="40" presetID="1" presetClass="mediacall" presetSubtype="0" fill="hold" nodeType="afterEffect">
                                  <p:stCondLst>
                                    <p:cond delay="0"/>
                                  </p:stCondLst>
                                  <p:childTnLst>
                                    <p:cmd type="call" cmd="playFrom(0.0)">
                                      <p:cBhvr>
                                        <p:cTn id="41" dur="323430" fill="hold"/>
                                        <p:tgtEl>
                                          <p:spTgt spid="17920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42" fill="hold" display="0">
                  <p:stCondLst>
                    <p:cond delay="indefinite"/>
                  </p:stCondLst>
                  <p:endCondLst>
                    <p:cond evt="onNext" delay="0">
                      <p:tgtEl>
                        <p:sldTgt/>
                      </p:tgtEl>
                    </p:cond>
                    <p:cond evt="onPrev" delay="0">
                      <p:tgtEl>
                        <p:sldTgt/>
                      </p:tgtEl>
                    </p:cond>
                    <p:cond evt="onStopAudio" delay="0">
                      <p:tgtEl>
                        <p:sldTgt/>
                      </p:tgtEl>
                    </p:cond>
                  </p:endCondLst>
                </p:cTn>
                <p:tgtEl>
                  <p:spTgt spid="179205"/>
                </p:tgtEl>
              </p:cMediaNode>
            </p:audio>
          </p:childTnLst>
        </p:cTn>
      </p:par>
    </p:tnLst>
    <p:bldLst>
      <p:bldP spid="179202" grpId="0"/>
      <p:bldP spid="17920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52413" y="333375"/>
            <a:ext cx="4681538" cy="504825"/>
          </a:xfrm>
        </p:spPr>
        <p:txBody>
          <a:bodyPr/>
          <a:lstStyle/>
          <a:p>
            <a:r>
              <a:rPr lang="es-MX" sz="2400">
                <a:solidFill>
                  <a:srgbClr val="00FF00"/>
                </a:solidFill>
              </a:rPr>
              <a:t>CONSTELACIÓN DE </a:t>
            </a:r>
            <a:br>
              <a:rPr lang="es-MX" sz="2400">
                <a:solidFill>
                  <a:srgbClr val="00FF00"/>
                </a:solidFill>
              </a:rPr>
            </a:br>
            <a:r>
              <a:rPr lang="es-MX" sz="2400">
                <a:solidFill>
                  <a:srgbClr val="00FF00"/>
                </a:solidFill>
              </a:rPr>
              <a:t>PALABRAS:</a:t>
            </a:r>
            <a:endParaRPr lang="es-ES" sz="2400">
              <a:solidFill>
                <a:srgbClr val="00FF00"/>
              </a:solidFill>
            </a:endParaRPr>
          </a:p>
        </p:txBody>
      </p:sp>
      <p:sp>
        <p:nvSpPr>
          <p:cNvPr id="68611" name="Oval 3"/>
          <p:cNvSpPr>
            <a:spLocks noChangeArrowheads="1"/>
          </p:cNvSpPr>
          <p:nvPr/>
        </p:nvSpPr>
        <p:spPr bwMode="auto">
          <a:xfrm rot="-2003344">
            <a:off x="1406525" y="2346325"/>
            <a:ext cx="6443663" cy="2106613"/>
          </a:xfrm>
          <a:prstGeom prst="ellipse">
            <a:avLst/>
          </a:prstGeom>
          <a:gradFill rotWithShape="1">
            <a:gsLst>
              <a:gs pos="0">
                <a:schemeClr val="accent2">
                  <a:gamma/>
                  <a:shade val="0"/>
                  <a:invGamma/>
                </a:schemeClr>
              </a:gs>
              <a:gs pos="50000">
                <a:schemeClr val="accent2"/>
              </a:gs>
              <a:gs pos="100000">
                <a:schemeClr val="accent2">
                  <a:gamma/>
                  <a:shade val="0"/>
                  <a:invGamma/>
                </a:schemeClr>
              </a:gs>
            </a:gsLst>
            <a:lin ang="2700000" scaled="1"/>
          </a:gradFill>
          <a:ln w="9525">
            <a:solidFill>
              <a:schemeClr val="tx1"/>
            </a:solidFill>
            <a:round/>
            <a:headEnd/>
            <a:tailEnd/>
          </a:ln>
          <a:effectLst/>
        </p:spPr>
        <p:txBody>
          <a:bodyPr wrap="none" anchor="ctr"/>
          <a:lstStyle/>
          <a:p>
            <a:endParaRPr lang="es-AR"/>
          </a:p>
        </p:txBody>
      </p:sp>
      <p:sp>
        <p:nvSpPr>
          <p:cNvPr id="68612" name="Oval 4"/>
          <p:cNvSpPr>
            <a:spLocks noChangeArrowheads="1"/>
          </p:cNvSpPr>
          <p:nvPr/>
        </p:nvSpPr>
        <p:spPr bwMode="auto">
          <a:xfrm rot="16200000">
            <a:off x="1458119" y="2439194"/>
            <a:ext cx="6443662" cy="1943100"/>
          </a:xfrm>
          <a:prstGeom prst="ellipse">
            <a:avLst/>
          </a:prstGeom>
          <a:gradFill rotWithShape="1">
            <a:gsLst>
              <a:gs pos="0">
                <a:schemeClr val="accent2"/>
              </a:gs>
              <a:gs pos="100000">
                <a:schemeClr val="accent2">
                  <a:gamma/>
                  <a:shade val="0"/>
                  <a:invGamma/>
                </a:schemeClr>
              </a:gs>
            </a:gsLst>
            <a:lin ang="2700000" scaled="1"/>
          </a:gradFill>
          <a:ln w="9525">
            <a:solidFill>
              <a:schemeClr val="tx1"/>
            </a:solidFill>
            <a:round/>
            <a:headEnd/>
            <a:tailEnd/>
          </a:ln>
          <a:effectLst/>
        </p:spPr>
        <p:txBody>
          <a:bodyPr wrap="none" anchor="ctr"/>
          <a:lstStyle/>
          <a:p>
            <a:endParaRPr lang="es-AR"/>
          </a:p>
        </p:txBody>
      </p:sp>
      <p:sp>
        <p:nvSpPr>
          <p:cNvPr id="68613" name="Oval 5"/>
          <p:cNvSpPr>
            <a:spLocks noChangeArrowheads="1"/>
          </p:cNvSpPr>
          <p:nvPr/>
        </p:nvSpPr>
        <p:spPr bwMode="auto">
          <a:xfrm rot="1586223">
            <a:off x="1565275" y="2352675"/>
            <a:ext cx="6443663" cy="2159000"/>
          </a:xfrm>
          <a:prstGeom prst="ellipse">
            <a:avLst/>
          </a:prstGeom>
          <a:gradFill rotWithShape="1">
            <a:gsLst>
              <a:gs pos="0">
                <a:srgbClr val="0033CC"/>
              </a:gs>
              <a:gs pos="100000">
                <a:srgbClr val="0033CC">
                  <a:gamma/>
                  <a:shade val="0"/>
                  <a:invGamma/>
                </a:srgbClr>
              </a:gs>
            </a:gsLst>
            <a:lin ang="2700000" scaled="1"/>
          </a:gradFill>
          <a:ln w="9525">
            <a:solidFill>
              <a:schemeClr val="tx1"/>
            </a:solidFill>
            <a:round/>
            <a:headEnd/>
            <a:tailEnd/>
          </a:ln>
          <a:effectLst/>
        </p:spPr>
        <p:txBody>
          <a:bodyPr wrap="none" anchor="ctr"/>
          <a:lstStyle/>
          <a:p>
            <a:endParaRPr lang="es-AR"/>
          </a:p>
        </p:txBody>
      </p:sp>
      <p:sp>
        <p:nvSpPr>
          <p:cNvPr id="68614" name="Oval 6"/>
          <p:cNvSpPr>
            <a:spLocks noChangeArrowheads="1"/>
          </p:cNvSpPr>
          <p:nvPr/>
        </p:nvSpPr>
        <p:spPr bwMode="auto">
          <a:xfrm>
            <a:off x="3851275" y="2420938"/>
            <a:ext cx="1584325" cy="1871662"/>
          </a:xfrm>
          <a:prstGeom prst="ellipse">
            <a:avLst/>
          </a:prstGeom>
          <a:gradFill rotWithShape="1">
            <a:gsLst>
              <a:gs pos="0">
                <a:srgbClr val="FFFF00">
                  <a:gamma/>
                  <a:shade val="15686"/>
                  <a:invGamma/>
                </a:srgbClr>
              </a:gs>
              <a:gs pos="100000">
                <a:srgbClr val="FFFF00"/>
              </a:gs>
            </a:gsLst>
            <a:lin ang="5400000" scaled="1"/>
          </a:gradFill>
          <a:ln w="38100">
            <a:solidFill>
              <a:srgbClr val="000000"/>
            </a:solidFill>
            <a:round/>
            <a:headEnd/>
            <a:tailEnd/>
          </a:ln>
          <a:effectLst/>
        </p:spPr>
        <p:txBody>
          <a:bodyPr wrap="none" anchor="ctr"/>
          <a:lstStyle/>
          <a:p>
            <a:pPr algn="ctr"/>
            <a:r>
              <a:rPr lang="es-MX" b="1">
                <a:solidFill>
                  <a:schemeClr val="bg1"/>
                </a:solidFill>
                <a:latin typeface="Tahoma" pitchFamily="34" charset="0"/>
              </a:rPr>
              <a:t>ACTITUDES </a:t>
            </a:r>
          </a:p>
          <a:p>
            <a:pPr algn="ctr"/>
            <a:r>
              <a:rPr lang="es-MX" b="1">
                <a:solidFill>
                  <a:schemeClr val="bg1"/>
                </a:solidFill>
                <a:latin typeface="Tahoma" pitchFamily="34" charset="0"/>
              </a:rPr>
              <a:t>POSITIVAS</a:t>
            </a:r>
            <a:endParaRPr lang="es-ES" b="1">
              <a:solidFill>
                <a:schemeClr val="bg1"/>
              </a:solidFill>
              <a:latin typeface="Tahoma" pitchFamily="34" charset="0"/>
            </a:endParaRPr>
          </a:p>
        </p:txBody>
      </p:sp>
      <p:sp>
        <p:nvSpPr>
          <p:cNvPr id="68615" name="Oval 7"/>
          <p:cNvSpPr>
            <a:spLocks noChangeArrowheads="1"/>
          </p:cNvSpPr>
          <p:nvPr/>
        </p:nvSpPr>
        <p:spPr bwMode="auto">
          <a:xfrm>
            <a:off x="2195513" y="981075"/>
            <a:ext cx="1150937" cy="1368425"/>
          </a:xfrm>
          <a:prstGeom prst="ellipse">
            <a:avLst/>
          </a:prstGeom>
          <a:gradFill rotWithShape="1">
            <a:gsLst>
              <a:gs pos="0">
                <a:srgbClr val="0099CC"/>
              </a:gs>
              <a:gs pos="100000">
                <a:srgbClr val="0099CC">
                  <a:gamma/>
                  <a:shade val="15686"/>
                  <a:invGamma/>
                </a:srgbClr>
              </a:gs>
            </a:gsLst>
            <a:lin ang="5400000" scaled="1"/>
          </a:gradFill>
          <a:ln w="28575">
            <a:solidFill>
              <a:srgbClr val="000000"/>
            </a:solidFill>
            <a:round/>
            <a:headEnd/>
            <a:tailEnd/>
          </a:ln>
          <a:effectLst/>
        </p:spPr>
        <p:txBody>
          <a:bodyPr wrap="none" anchor="ctr"/>
          <a:lstStyle/>
          <a:p>
            <a:pPr algn="ctr"/>
            <a:endParaRPr lang="es-AR" b="1">
              <a:solidFill>
                <a:schemeClr val="bg1"/>
              </a:solidFill>
              <a:latin typeface="Tahoma" pitchFamily="34" charset="0"/>
            </a:endParaRPr>
          </a:p>
        </p:txBody>
      </p:sp>
      <p:sp>
        <p:nvSpPr>
          <p:cNvPr id="68616" name="Oval 8"/>
          <p:cNvSpPr>
            <a:spLocks noChangeArrowheads="1"/>
          </p:cNvSpPr>
          <p:nvPr/>
        </p:nvSpPr>
        <p:spPr bwMode="auto">
          <a:xfrm>
            <a:off x="3563938" y="5157788"/>
            <a:ext cx="1150937" cy="1368425"/>
          </a:xfrm>
          <a:prstGeom prst="ellipse">
            <a:avLst/>
          </a:prstGeom>
          <a:gradFill rotWithShape="1">
            <a:gsLst>
              <a:gs pos="0">
                <a:srgbClr val="FF99CC">
                  <a:gamma/>
                  <a:shade val="0"/>
                  <a:invGamma/>
                </a:srgbClr>
              </a:gs>
              <a:gs pos="50000">
                <a:srgbClr val="FF99CC"/>
              </a:gs>
              <a:gs pos="100000">
                <a:srgbClr val="FF99CC">
                  <a:gamma/>
                  <a:shade val="0"/>
                  <a:invGamma/>
                </a:srgbClr>
              </a:gs>
            </a:gsLst>
            <a:lin ang="5400000" scaled="1"/>
          </a:gradFill>
          <a:ln w="28575">
            <a:solidFill>
              <a:srgbClr val="000000"/>
            </a:solidFill>
            <a:round/>
            <a:headEnd/>
            <a:tailEnd/>
          </a:ln>
          <a:effectLst/>
        </p:spPr>
        <p:txBody>
          <a:bodyPr wrap="none" anchor="ctr"/>
          <a:lstStyle/>
          <a:p>
            <a:pPr algn="ctr"/>
            <a:endParaRPr lang="es-AR" b="1">
              <a:solidFill>
                <a:schemeClr val="bg1"/>
              </a:solidFill>
              <a:latin typeface="Tahoma" pitchFamily="34" charset="0"/>
            </a:endParaRPr>
          </a:p>
        </p:txBody>
      </p:sp>
      <p:sp>
        <p:nvSpPr>
          <p:cNvPr id="68617" name="Oval 9"/>
          <p:cNvSpPr>
            <a:spLocks noChangeArrowheads="1"/>
          </p:cNvSpPr>
          <p:nvPr/>
        </p:nvSpPr>
        <p:spPr bwMode="auto">
          <a:xfrm>
            <a:off x="6011863" y="4437063"/>
            <a:ext cx="1296987" cy="1368425"/>
          </a:xfrm>
          <a:prstGeom prst="ellipse">
            <a:avLst/>
          </a:prstGeom>
          <a:gradFill rotWithShape="1">
            <a:gsLst>
              <a:gs pos="0">
                <a:srgbClr val="33CC33">
                  <a:gamma/>
                  <a:shade val="0"/>
                  <a:invGamma/>
                </a:srgbClr>
              </a:gs>
              <a:gs pos="100000">
                <a:srgbClr val="33CC33"/>
              </a:gs>
            </a:gsLst>
            <a:lin ang="5400000" scaled="1"/>
          </a:gradFill>
          <a:ln w="28575">
            <a:solidFill>
              <a:srgbClr val="000000"/>
            </a:solidFill>
            <a:round/>
            <a:headEnd/>
            <a:tailEnd/>
          </a:ln>
          <a:effectLst/>
        </p:spPr>
        <p:txBody>
          <a:bodyPr wrap="none" anchor="ctr"/>
          <a:lstStyle/>
          <a:p>
            <a:pPr algn="ctr"/>
            <a:endParaRPr lang="es-AR" b="1">
              <a:solidFill>
                <a:schemeClr val="bg1"/>
              </a:solidFill>
              <a:latin typeface="Tahoma" pitchFamily="34" charset="0"/>
            </a:endParaRPr>
          </a:p>
        </p:txBody>
      </p:sp>
      <p:sp>
        <p:nvSpPr>
          <p:cNvPr id="68618" name="Oval 10"/>
          <p:cNvSpPr>
            <a:spLocks noChangeArrowheads="1"/>
          </p:cNvSpPr>
          <p:nvPr/>
        </p:nvSpPr>
        <p:spPr bwMode="auto">
          <a:xfrm>
            <a:off x="6443663" y="1844675"/>
            <a:ext cx="1223962" cy="1368425"/>
          </a:xfrm>
          <a:prstGeom prst="ellipse">
            <a:avLst/>
          </a:prstGeom>
          <a:gradFill rotWithShape="1">
            <a:gsLst>
              <a:gs pos="0">
                <a:srgbClr val="FF6600">
                  <a:gamma/>
                  <a:shade val="6275"/>
                  <a:invGamma/>
                </a:srgbClr>
              </a:gs>
              <a:gs pos="100000">
                <a:srgbClr val="FF6600"/>
              </a:gs>
            </a:gsLst>
            <a:lin ang="5400000" scaled="1"/>
          </a:gradFill>
          <a:ln w="28575">
            <a:solidFill>
              <a:srgbClr val="000000"/>
            </a:solidFill>
            <a:round/>
            <a:headEnd/>
            <a:tailEnd/>
          </a:ln>
          <a:effectLst/>
        </p:spPr>
        <p:txBody>
          <a:bodyPr wrap="none" anchor="ctr"/>
          <a:lstStyle/>
          <a:p>
            <a:pPr algn="ctr"/>
            <a:endParaRPr lang="es-AR">
              <a:latin typeface="Tahoma" pitchFamily="34" charset="0"/>
            </a:endParaRPr>
          </a:p>
        </p:txBody>
      </p:sp>
      <p:sp>
        <p:nvSpPr>
          <p:cNvPr id="68619" name="Oval 11"/>
          <p:cNvSpPr>
            <a:spLocks noChangeArrowheads="1"/>
          </p:cNvSpPr>
          <p:nvPr/>
        </p:nvSpPr>
        <p:spPr bwMode="auto">
          <a:xfrm>
            <a:off x="4716463" y="188913"/>
            <a:ext cx="1150937" cy="1368425"/>
          </a:xfrm>
          <a:prstGeom prst="ellipse">
            <a:avLst/>
          </a:prstGeom>
          <a:gradFill rotWithShape="1">
            <a:gsLst>
              <a:gs pos="0">
                <a:srgbClr val="CC3399">
                  <a:gamma/>
                  <a:shade val="9412"/>
                  <a:invGamma/>
                </a:srgbClr>
              </a:gs>
              <a:gs pos="100000">
                <a:srgbClr val="CC3399"/>
              </a:gs>
            </a:gsLst>
            <a:lin ang="5400000" scaled="1"/>
          </a:gradFill>
          <a:ln w="28575">
            <a:solidFill>
              <a:srgbClr val="000000"/>
            </a:solidFill>
            <a:round/>
            <a:headEnd/>
            <a:tailEnd/>
          </a:ln>
          <a:effectLst/>
        </p:spPr>
        <p:txBody>
          <a:bodyPr wrap="none" anchor="ctr"/>
          <a:lstStyle/>
          <a:p>
            <a:pPr algn="ctr"/>
            <a:endParaRPr lang="es-AR" b="1">
              <a:solidFill>
                <a:schemeClr val="bg1"/>
              </a:solidFill>
              <a:latin typeface="Tahoma" pitchFamily="34" charset="0"/>
            </a:endParaRPr>
          </a:p>
        </p:txBody>
      </p:sp>
      <p:sp>
        <p:nvSpPr>
          <p:cNvPr id="68620" name="Oval 12"/>
          <p:cNvSpPr>
            <a:spLocks noChangeArrowheads="1"/>
          </p:cNvSpPr>
          <p:nvPr/>
        </p:nvSpPr>
        <p:spPr bwMode="auto">
          <a:xfrm>
            <a:off x="1692275" y="3357563"/>
            <a:ext cx="1150938" cy="1368425"/>
          </a:xfrm>
          <a:prstGeom prst="ellipse">
            <a:avLst/>
          </a:prstGeom>
          <a:gradFill rotWithShape="1">
            <a:gsLst>
              <a:gs pos="0">
                <a:srgbClr val="008000">
                  <a:gamma/>
                  <a:shade val="12549"/>
                  <a:invGamma/>
                </a:srgbClr>
              </a:gs>
              <a:gs pos="50000">
                <a:srgbClr val="008000"/>
              </a:gs>
              <a:gs pos="100000">
                <a:srgbClr val="008000">
                  <a:gamma/>
                  <a:shade val="12549"/>
                  <a:invGamma/>
                </a:srgbClr>
              </a:gs>
            </a:gsLst>
            <a:lin ang="5400000" scaled="1"/>
          </a:gradFill>
          <a:ln w="28575">
            <a:solidFill>
              <a:srgbClr val="000000"/>
            </a:solidFill>
            <a:round/>
            <a:headEnd/>
            <a:tailEnd/>
          </a:ln>
          <a:effectLst/>
        </p:spPr>
        <p:txBody>
          <a:bodyPr wrap="none" anchor="ctr"/>
          <a:lstStyle/>
          <a:p>
            <a:pPr algn="ctr"/>
            <a:endParaRPr lang="es-AR" b="1">
              <a:solidFill>
                <a:schemeClr val="bg1"/>
              </a:solidFill>
              <a:latin typeface="Tahoma"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228600"/>
            <a:ext cx="8229600" cy="827088"/>
          </a:xfrm>
        </p:spPr>
        <p:txBody>
          <a:bodyPr/>
          <a:lstStyle/>
          <a:p>
            <a:r>
              <a:rPr lang="es-MX"/>
              <a:t>LA FOTO QUE HABLA</a:t>
            </a:r>
            <a:endParaRPr lang="es-ES"/>
          </a:p>
        </p:txBody>
      </p:sp>
      <p:pic>
        <p:nvPicPr>
          <p:cNvPr id="69635" name="Picture 3" descr="j0332364"/>
          <p:cNvPicPr>
            <a:picLocks noChangeAspect="1" noChangeArrowheads="1"/>
          </p:cNvPicPr>
          <p:nvPr/>
        </p:nvPicPr>
        <p:blipFill>
          <a:blip r:embed="rId2"/>
          <a:srcRect/>
          <a:stretch>
            <a:fillRect/>
          </a:stretch>
        </p:blipFill>
        <p:spPr bwMode="auto">
          <a:xfrm>
            <a:off x="4038600" y="3182938"/>
            <a:ext cx="2046288" cy="1649412"/>
          </a:xfrm>
          <a:prstGeom prst="rect">
            <a:avLst/>
          </a:prstGeom>
          <a:noFill/>
          <a:ln w="9525">
            <a:solidFill>
              <a:srgbClr val="000000"/>
            </a:solidFill>
            <a:miter lim="800000"/>
            <a:headEnd/>
            <a:tailEnd/>
          </a:ln>
        </p:spPr>
      </p:pic>
      <p:sp>
        <p:nvSpPr>
          <p:cNvPr id="69636" name="AutoShape 4"/>
          <p:cNvSpPr>
            <a:spLocks noChangeArrowheads="1"/>
          </p:cNvSpPr>
          <p:nvPr/>
        </p:nvSpPr>
        <p:spPr bwMode="auto">
          <a:xfrm>
            <a:off x="6084888" y="1844675"/>
            <a:ext cx="2735262" cy="1512888"/>
          </a:xfrm>
          <a:prstGeom prst="wedgeRoundRectCallout">
            <a:avLst>
              <a:gd name="adj1" fmla="val -49708"/>
              <a:gd name="adj2" fmla="val 88931"/>
              <a:gd name="adj3" fmla="val 16667"/>
            </a:avLst>
          </a:prstGeom>
          <a:solidFill>
            <a:schemeClr val="folHlink"/>
          </a:solidFill>
          <a:ln w="9525">
            <a:solidFill>
              <a:srgbClr val="000000"/>
            </a:solidFill>
            <a:miter lim="800000"/>
            <a:headEnd/>
            <a:tailEnd/>
          </a:ln>
          <a:effectLst/>
        </p:spPr>
        <p:txBody>
          <a:bodyPr/>
          <a:lstStyle/>
          <a:p>
            <a:pPr algn="ctr"/>
            <a:r>
              <a:rPr lang="es-MX" b="1">
                <a:solidFill>
                  <a:schemeClr val="bg1"/>
                </a:solidFill>
                <a:latin typeface="Tahoma" pitchFamily="34" charset="0"/>
              </a:rPr>
              <a:t>Soy un animal salvaje y por ello no puedo vivir cerca de los humanos.</a:t>
            </a:r>
            <a:endParaRPr lang="es-ES" b="1">
              <a:solidFill>
                <a:schemeClr val="bg1"/>
              </a:solidFill>
              <a:latin typeface="Tahoma" pitchFamily="34" charset="0"/>
            </a:endParaRPr>
          </a:p>
        </p:txBody>
      </p:sp>
      <p:sp>
        <p:nvSpPr>
          <p:cNvPr id="69637" name="AutoShape 5"/>
          <p:cNvSpPr>
            <a:spLocks noChangeArrowheads="1"/>
          </p:cNvSpPr>
          <p:nvPr/>
        </p:nvSpPr>
        <p:spPr bwMode="auto">
          <a:xfrm>
            <a:off x="5867400" y="4941888"/>
            <a:ext cx="3095625" cy="1512887"/>
          </a:xfrm>
          <a:prstGeom prst="wedgeRoundRectCallout">
            <a:avLst>
              <a:gd name="adj1" fmla="val -65231"/>
              <a:gd name="adj2" fmla="val -50736"/>
              <a:gd name="adj3" fmla="val 16667"/>
            </a:avLst>
          </a:prstGeom>
          <a:solidFill>
            <a:srgbClr val="FF6600"/>
          </a:solidFill>
          <a:ln w="9525">
            <a:solidFill>
              <a:srgbClr val="000000"/>
            </a:solidFill>
            <a:miter lim="800000"/>
            <a:headEnd/>
            <a:tailEnd/>
          </a:ln>
          <a:effectLst/>
        </p:spPr>
        <p:txBody>
          <a:bodyPr/>
          <a:lstStyle/>
          <a:p>
            <a:pPr algn="ctr"/>
            <a:r>
              <a:rPr lang="es-MX" b="1">
                <a:solidFill>
                  <a:schemeClr val="bg1"/>
                </a:solidFill>
                <a:latin typeface="Tahoma" pitchFamily="34" charset="0"/>
              </a:rPr>
              <a:t>Yo como gran cantidad de carne, pero nunca intentes acercarte a alimentarme, pues soy muy peligroso.</a:t>
            </a:r>
            <a:endParaRPr lang="es-ES" b="1">
              <a:solidFill>
                <a:schemeClr val="bg1"/>
              </a:solidFill>
              <a:latin typeface="Tahoma" pitchFamily="34" charset="0"/>
            </a:endParaRPr>
          </a:p>
        </p:txBody>
      </p:sp>
      <p:sp>
        <p:nvSpPr>
          <p:cNvPr id="69638" name="AutoShape 6"/>
          <p:cNvSpPr>
            <a:spLocks noChangeArrowheads="1"/>
          </p:cNvSpPr>
          <p:nvPr/>
        </p:nvSpPr>
        <p:spPr bwMode="auto">
          <a:xfrm>
            <a:off x="971550" y="4941888"/>
            <a:ext cx="3384550" cy="1512887"/>
          </a:xfrm>
          <a:prstGeom prst="wedgeRoundRectCallout">
            <a:avLst>
              <a:gd name="adj1" fmla="val 62713"/>
              <a:gd name="adj2" fmla="val -46745"/>
              <a:gd name="adj3" fmla="val 16667"/>
            </a:avLst>
          </a:prstGeom>
          <a:solidFill>
            <a:srgbClr val="FFFF00"/>
          </a:solidFill>
          <a:ln w="9525">
            <a:solidFill>
              <a:srgbClr val="000000"/>
            </a:solidFill>
            <a:miter lim="800000"/>
            <a:headEnd/>
            <a:tailEnd/>
          </a:ln>
          <a:effectLst/>
        </p:spPr>
        <p:txBody>
          <a:bodyPr/>
          <a:lstStyle/>
          <a:p>
            <a:pPr algn="ctr"/>
            <a:r>
              <a:rPr lang="es-MX" b="1">
                <a:solidFill>
                  <a:schemeClr val="bg1"/>
                </a:solidFill>
                <a:latin typeface="Tahoma" pitchFamily="34" charset="0"/>
              </a:rPr>
              <a:t>Mi piel es hermosa y muchas personas me persiguen para vender mi piel. Nunca hagas eso y protege la naturaleza.</a:t>
            </a:r>
            <a:endParaRPr lang="es-ES" b="1">
              <a:solidFill>
                <a:schemeClr val="bg1"/>
              </a:solidFill>
              <a:latin typeface="Tahoma" pitchFamily="34" charset="0"/>
            </a:endParaRPr>
          </a:p>
        </p:txBody>
      </p:sp>
      <p:sp>
        <p:nvSpPr>
          <p:cNvPr id="69639" name="AutoShape 7"/>
          <p:cNvSpPr>
            <a:spLocks noChangeArrowheads="1"/>
          </p:cNvSpPr>
          <p:nvPr/>
        </p:nvSpPr>
        <p:spPr bwMode="auto">
          <a:xfrm>
            <a:off x="971550" y="1916113"/>
            <a:ext cx="2735263" cy="1512887"/>
          </a:xfrm>
          <a:prstGeom prst="wedgeRoundRectCallout">
            <a:avLst>
              <a:gd name="adj1" fmla="val 62306"/>
              <a:gd name="adj2" fmla="val 81375"/>
              <a:gd name="adj3" fmla="val 16667"/>
            </a:avLst>
          </a:prstGeom>
          <a:solidFill>
            <a:srgbClr val="FF99FF"/>
          </a:solidFill>
          <a:ln w="9525">
            <a:solidFill>
              <a:srgbClr val="000000"/>
            </a:solidFill>
            <a:miter lim="800000"/>
            <a:headEnd/>
            <a:tailEnd/>
          </a:ln>
          <a:effectLst/>
        </p:spPr>
        <p:txBody>
          <a:bodyPr/>
          <a:lstStyle/>
          <a:p>
            <a:pPr algn="ctr"/>
            <a:r>
              <a:rPr lang="es-MX" b="1">
                <a:solidFill>
                  <a:schemeClr val="bg1"/>
                </a:solidFill>
                <a:latin typeface="Tahoma" pitchFamily="34" charset="0"/>
              </a:rPr>
              <a:t>Me gusta la vida silvestres. Por favor evita que me encierren en jaulas o en circos.</a:t>
            </a:r>
            <a:endParaRPr lang="es-ES" b="1">
              <a:solidFill>
                <a:schemeClr val="bg1"/>
              </a:solidFill>
              <a:latin typeface="Tahoma"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noFill/>
          <a:ln/>
        </p:spPr>
        <p:txBody>
          <a:bodyPr/>
          <a:lstStyle/>
          <a:p>
            <a:r>
              <a:rPr lang="es-MX"/>
              <a:t>La foto que habla:</a:t>
            </a:r>
            <a:endParaRPr lang="es-ES"/>
          </a:p>
        </p:txBody>
      </p:sp>
      <p:sp>
        <p:nvSpPr>
          <p:cNvPr id="70659" name="Rectangle 3"/>
          <p:cNvSpPr>
            <a:spLocks noGrp="1" noChangeArrowheads="1"/>
          </p:cNvSpPr>
          <p:nvPr>
            <p:ph type="body" idx="1"/>
          </p:nvPr>
        </p:nvSpPr>
        <p:spPr>
          <a:xfrm>
            <a:off x="666750" y="1608138"/>
            <a:ext cx="2436813" cy="866775"/>
          </a:xfrm>
          <a:prstGeom prst="wedgeRoundRectCallout">
            <a:avLst>
              <a:gd name="adj1" fmla="val 49718"/>
              <a:gd name="adj2" fmla="val 109519"/>
              <a:gd name="adj3" fmla="val 16667"/>
            </a:avLst>
          </a:prstGeom>
          <a:solidFill>
            <a:srgbClr val="FF99FF"/>
          </a:solidFill>
          <a:ln>
            <a:solidFill>
              <a:srgbClr val="000000"/>
            </a:solidFill>
          </a:ln>
        </p:spPr>
        <p:txBody>
          <a:bodyPr/>
          <a:lstStyle/>
          <a:p>
            <a:pPr algn="ctr">
              <a:spcBef>
                <a:spcPct val="0"/>
              </a:spcBef>
              <a:buClrTx/>
              <a:buFontTx/>
              <a:buNone/>
            </a:pPr>
            <a:endParaRPr lang="es-AR" b="1"/>
          </a:p>
        </p:txBody>
      </p:sp>
      <p:sp>
        <p:nvSpPr>
          <p:cNvPr id="70660" name="AutoShape 4"/>
          <p:cNvSpPr>
            <a:spLocks noChangeArrowheads="1"/>
          </p:cNvSpPr>
          <p:nvPr/>
        </p:nvSpPr>
        <p:spPr bwMode="auto">
          <a:xfrm>
            <a:off x="6011863" y="5013325"/>
            <a:ext cx="2233612" cy="792163"/>
          </a:xfrm>
          <a:prstGeom prst="wedgeRoundRectCallout">
            <a:avLst>
              <a:gd name="adj1" fmla="val -56324"/>
              <a:gd name="adj2" fmla="val -106111"/>
              <a:gd name="adj3" fmla="val 16667"/>
            </a:avLst>
          </a:prstGeom>
          <a:solidFill>
            <a:srgbClr val="FF99FF"/>
          </a:solidFill>
          <a:ln w="9525">
            <a:solidFill>
              <a:srgbClr val="000000"/>
            </a:solidFill>
            <a:miter lim="800000"/>
            <a:headEnd/>
            <a:tailEnd/>
          </a:ln>
          <a:effectLst/>
        </p:spPr>
        <p:txBody>
          <a:bodyPr/>
          <a:lstStyle/>
          <a:p>
            <a:pPr marL="342900" indent="-342900" algn="ctr"/>
            <a:endParaRPr lang="es-AR" sz="3200" b="1"/>
          </a:p>
        </p:txBody>
      </p:sp>
      <p:sp>
        <p:nvSpPr>
          <p:cNvPr id="70661" name="AutoShape 5"/>
          <p:cNvSpPr>
            <a:spLocks noChangeArrowheads="1"/>
          </p:cNvSpPr>
          <p:nvPr/>
        </p:nvSpPr>
        <p:spPr bwMode="auto">
          <a:xfrm>
            <a:off x="1116013" y="4868863"/>
            <a:ext cx="2233612" cy="792162"/>
          </a:xfrm>
          <a:prstGeom prst="wedgeRoundRectCallout">
            <a:avLst>
              <a:gd name="adj1" fmla="val 67412"/>
              <a:gd name="adj2" fmla="val -106713"/>
              <a:gd name="adj3" fmla="val 16667"/>
            </a:avLst>
          </a:prstGeom>
          <a:solidFill>
            <a:srgbClr val="FF99FF"/>
          </a:solidFill>
          <a:ln w="9525">
            <a:solidFill>
              <a:srgbClr val="000000"/>
            </a:solidFill>
            <a:miter lim="800000"/>
            <a:headEnd/>
            <a:tailEnd/>
          </a:ln>
          <a:effectLst/>
        </p:spPr>
        <p:txBody>
          <a:bodyPr/>
          <a:lstStyle/>
          <a:p>
            <a:pPr marL="342900" indent="-342900" algn="ctr"/>
            <a:endParaRPr lang="es-AR" sz="3200" b="1"/>
          </a:p>
        </p:txBody>
      </p:sp>
      <p:sp>
        <p:nvSpPr>
          <p:cNvPr id="70662" name="AutoShape 6"/>
          <p:cNvSpPr>
            <a:spLocks noChangeArrowheads="1"/>
          </p:cNvSpPr>
          <p:nvPr/>
        </p:nvSpPr>
        <p:spPr bwMode="auto">
          <a:xfrm flipH="1">
            <a:off x="5867400" y="1989138"/>
            <a:ext cx="2808288" cy="720725"/>
          </a:xfrm>
          <a:prstGeom prst="wedgeRoundRectCallout">
            <a:avLst>
              <a:gd name="adj1" fmla="val 41690"/>
              <a:gd name="adj2" fmla="val 119162"/>
              <a:gd name="adj3" fmla="val 16667"/>
            </a:avLst>
          </a:prstGeom>
          <a:solidFill>
            <a:srgbClr val="FF99FF"/>
          </a:solidFill>
          <a:ln w="9525">
            <a:solidFill>
              <a:srgbClr val="000000"/>
            </a:solidFill>
            <a:miter lim="800000"/>
            <a:headEnd/>
            <a:tailEnd/>
          </a:ln>
          <a:effectLst/>
        </p:spPr>
        <p:txBody>
          <a:bodyPr/>
          <a:lstStyle/>
          <a:p>
            <a:pPr marL="342900" indent="-342900" algn="ctr"/>
            <a:endParaRPr lang="es-AR" sz="3200" b="1"/>
          </a:p>
        </p:txBody>
      </p:sp>
      <p:pic>
        <p:nvPicPr>
          <p:cNvPr id="70663" name="Picture 7" descr="j0183328"/>
          <p:cNvPicPr>
            <a:picLocks noChangeAspect="1" noChangeArrowheads="1"/>
          </p:cNvPicPr>
          <p:nvPr/>
        </p:nvPicPr>
        <p:blipFill>
          <a:blip r:embed="rId2"/>
          <a:srcRect/>
          <a:stretch>
            <a:fillRect/>
          </a:stretch>
        </p:blipFill>
        <p:spPr bwMode="auto">
          <a:xfrm>
            <a:off x="3924300" y="2924175"/>
            <a:ext cx="1806575" cy="1814513"/>
          </a:xfrm>
          <a:prstGeom prst="rect">
            <a:avLst/>
          </a:prstGeom>
          <a:no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s-ES"/>
              <a:t>MAPEO</a:t>
            </a:r>
          </a:p>
        </p:txBody>
      </p:sp>
      <p:sp>
        <p:nvSpPr>
          <p:cNvPr id="37891" name="Rectangle 3"/>
          <p:cNvSpPr>
            <a:spLocks noGrp="1" noChangeArrowheads="1"/>
          </p:cNvSpPr>
          <p:nvPr>
            <p:ph type="body" idx="1"/>
          </p:nvPr>
        </p:nvSpPr>
        <p:spPr/>
        <p:txBody>
          <a:bodyPr/>
          <a:lstStyle/>
          <a:p>
            <a:r>
              <a:rPr lang="es-ES"/>
              <a:t>Es el organizador de ideas más sencillo, consiste en identificar las palabras claves de un argumento, para posteriormente connotarlos con un gráfico que las englobe.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endParaRPr lang="es-ES"/>
          </a:p>
        </p:txBody>
      </p:sp>
      <p:sp>
        <p:nvSpPr>
          <p:cNvPr id="48131" name="Rectangle 3"/>
          <p:cNvSpPr>
            <a:spLocks noGrp="1" noChangeArrowheads="1"/>
          </p:cNvSpPr>
          <p:nvPr>
            <p:ph type="body" idx="1"/>
          </p:nvPr>
        </p:nvSpPr>
        <p:spPr/>
        <p:txBody>
          <a:bodyPr/>
          <a:lstStyle/>
          <a:p>
            <a:endParaRPr lang="es-ES"/>
          </a:p>
        </p:txBody>
      </p:sp>
      <p:pic>
        <p:nvPicPr>
          <p:cNvPr id="48132" name="Picture 4"/>
          <p:cNvPicPr>
            <a:picLocks noChangeAspect="1" noChangeArrowheads="1"/>
          </p:cNvPicPr>
          <p:nvPr/>
        </p:nvPicPr>
        <p:blipFill>
          <a:blip r:embed="rId2"/>
          <a:srcRect/>
          <a:stretch>
            <a:fillRect/>
          </a:stretch>
        </p:blipFill>
        <p:spPr bwMode="auto">
          <a:xfrm>
            <a:off x="4427538" y="0"/>
            <a:ext cx="4716462" cy="6858000"/>
          </a:xfrm>
          <a:prstGeom prst="rect">
            <a:avLst/>
          </a:prstGeom>
          <a:noFill/>
          <a:ln w="9525">
            <a:noFill/>
            <a:miter lim="800000"/>
            <a:headEnd/>
            <a:tailEnd/>
          </a:ln>
          <a:effectLst/>
        </p:spPr>
      </p:pic>
      <p:pic>
        <p:nvPicPr>
          <p:cNvPr id="48133" name="Picture 5"/>
          <p:cNvPicPr>
            <a:picLocks noChangeAspect="1" noChangeArrowheads="1"/>
          </p:cNvPicPr>
          <p:nvPr/>
        </p:nvPicPr>
        <p:blipFill>
          <a:blip r:embed="rId3"/>
          <a:srcRect/>
          <a:stretch>
            <a:fillRect/>
          </a:stretch>
        </p:blipFill>
        <p:spPr bwMode="auto">
          <a:xfrm>
            <a:off x="0" y="0"/>
            <a:ext cx="4427538"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2"/>
          <p:cNvGraphicFramePr>
            <a:graphicFrameLocks noChangeAspect="1"/>
          </p:cNvGraphicFramePr>
          <p:nvPr/>
        </p:nvGraphicFramePr>
        <p:xfrm>
          <a:off x="250825" y="1371600"/>
          <a:ext cx="8054975" cy="5087938"/>
        </p:xfrm>
        <a:graphic>
          <a:graphicData uri="http://schemas.openxmlformats.org/presentationml/2006/ole">
            <p:oleObj spid="_x0000_s130050" name="Fotografía de Photo Editor" r:id="rId3" imgW="8685714" imgH="5485714" progId="">
              <p:embed/>
            </p:oleObj>
          </a:graphicData>
        </a:graphic>
      </p:graphicFrame>
      <p:sp>
        <p:nvSpPr>
          <p:cNvPr id="137219" name="Text Box 3"/>
          <p:cNvSpPr txBox="1">
            <a:spLocks noChangeArrowheads="1"/>
          </p:cNvSpPr>
          <p:nvPr/>
        </p:nvSpPr>
        <p:spPr bwMode="auto">
          <a:xfrm>
            <a:off x="1371600" y="685800"/>
            <a:ext cx="6172200" cy="579438"/>
          </a:xfrm>
          <a:prstGeom prst="rect">
            <a:avLst/>
          </a:prstGeom>
          <a:noFill/>
          <a:ln w="9525">
            <a:noFill/>
            <a:miter lim="800000"/>
            <a:headEnd/>
            <a:tailEnd/>
          </a:ln>
          <a:effectLst/>
        </p:spPr>
        <p:txBody>
          <a:bodyPr lIns="91431" tIns="45715" rIns="91431" bIns="45715">
            <a:spAutoFit/>
          </a:bodyPr>
          <a:lstStyle/>
          <a:p>
            <a:pPr algn="ctr">
              <a:spcBef>
                <a:spcPct val="50000"/>
              </a:spcBef>
            </a:pPr>
            <a:r>
              <a:rPr lang="es-EC" sz="3200" b="1">
                <a:solidFill>
                  <a:srgbClr val="009900"/>
                </a:solidFill>
                <a:latin typeface="Verdana" pitchFamily="34" charset="0"/>
              </a:rPr>
              <a:t>La iconografía</a:t>
            </a:r>
            <a:endParaRPr lang="es-ES" sz="3200" b="1">
              <a:solidFill>
                <a:srgbClr val="009900"/>
              </a:solidFill>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 calcmode="lin" valueType="num">
                                      <p:cBhvr additive="base">
                                        <p:cTn id="7" dur="500" fill="hold"/>
                                        <p:tgtEl>
                                          <p:spTgt spid="137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21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37218"/>
                                        </p:tgtEl>
                                        <p:attrNameLst>
                                          <p:attrName>style.visibility</p:attrName>
                                        </p:attrNameLst>
                                      </p:cBhvr>
                                      <p:to>
                                        <p:strVal val="visible"/>
                                      </p:to>
                                    </p:set>
                                    <p:anim calcmode="lin" valueType="num">
                                      <p:cBhvr additive="base">
                                        <p:cTn id="13" dur="500" fill="hold"/>
                                        <p:tgtEl>
                                          <p:spTgt spid="137218"/>
                                        </p:tgtEl>
                                        <p:attrNameLst>
                                          <p:attrName>ppt_x</p:attrName>
                                        </p:attrNameLst>
                                      </p:cBhvr>
                                      <p:tavLst>
                                        <p:tav tm="0">
                                          <p:val>
                                            <p:strVal val="#ppt_x"/>
                                          </p:val>
                                        </p:tav>
                                        <p:tav tm="100000">
                                          <p:val>
                                            <p:strVal val="#ppt_x"/>
                                          </p:val>
                                        </p:tav>
                                      </p:tavLst>
                                    </p:anim>
                                    <p:anim calcmode="lin" valueType="num">
                                      <p:cBhvr additive="base">
                                        <p:cTn id="14" dur="500" fill="hold"/>
                                        <p:tgtEl>
                                          <p:spTgt spid="1372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a:xfrm>
            <a:off x="539750" y="2349500"/>
            <a:ext cx="8229600" cy="1736725"/>
          </a:xfrm>
        </p:spPr>
        <p:txBody>
          <a:bodyPr/>
          <a:lstStyle/>
          <a:p>
            <a:r>
              <a:rPr lang="es-MX">
                <a:solidFill>
                  <a:srgbClr val="FF9900"/>
                </a:solidFill>
              </a:rPr>
              <a:t>ORGANIZADORES GRÁFICOS</a:t>
            </a:r>
            <a:endParaRPr lang="es-ES">
              <a:solidFill>
                <a:srgbClr val="FF99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987675" y="692150"/>
            <a:ext cx="4248150" cy="1143000"/>
          </a:xfrm>
        </p:spPr>
        <p:txBody>
          <a:bodyPr/>
          <a:lstStyle/>
          <a:p>
            <a:pPr algn="l"/>
            <a:r>
              <a:rPr lang="es-MX" sz="4800"/>
              <a:t>                   </a:t>
            </a:r>
            <a:r>
              <a:rPr lang="es-MX" sz="4800">
                <a:solidFill>
                  <a:srgbClr val="00CC00"/>
                </a:solidFill>
              </a:rPr>
              <a:t>MAPAS</a:t>
            </a:r>
            <a:endParaRPr lang="es-ES" sz="4800">
              <a:solidFill>
                <a:srgbClr val="00CC00"/>
              </a:solidFill>
            </a:endParaRPr>
          </a:p>
        </p:txBody>
      </p:sp>
      <p:sp>
        <p:nvSpPr>
          <p:cNvPr id="71683" name="Rectangle 3"/>
          <p:cNvSpPr>
            <a:spLocks noGrp="1" noChangeArrowheads="1"/>
          </p:cNvSpPr>
          <p:nvPr>
            <p:ph type="body" idx="1"/>
          </p:nvPr>
        </p:nvSpPr>
        <p:spPr>
          <a:xfrm>
            <a:off x="1042988" y="2781300"/>
            <a:ext cx="7543800" cy="2455863"/>
          </a:xfrm>
        </p:spPr>
        <p:txBody>
          <a:bodyPr/>
          <a:lstStyle/>
          <a:p>
            <a:r>
              <a:rPr lang="es-MX">
                <a:solidFill>
                  <a:srgbClr val="C75B01"/>
                </a:solidFill>
              </a:rPr>
              <a:t>Son representaciones gráficas de nociones, palabras, ideas o estructuras ubicadas estratégicamente con el fin de visualizar su contenido.</a:t>
            </a:r>
            <a:endParaRPr lang="es-ES">
              <a:solidFill>
                <a:srgbClr val="C75B0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Diagram 2"/>
          <p:cNvGraphicFramePr>
            <a:graphicFrameLocks/>
          </p:cNvGraphicFramePr>
          <p:nvPr/>
        </p:nvGraphicFramePr>
        <p:xfrm>
          <a:off x="323850" y="1125538"/>
          <a:ext cx="8407400" cy="5256212"/>
        </p:xfrm>
        <a:graphic>
          <a:graphicData uri="http://schemas.openxmlformats.org/drawingml/2006/compatibility">
            <com:legacyDrawing xmlns:com="http://schemas.openxmlformats.org/drawingml/2006/compatibility" spid="_x0000_s72706"/>
          </a:graphicData>
        </a:graphic>
      </p:graphicFrame>
      <p:sp>
        <p:nvSpPr>
          <p:cNvPr id="72717" name="AutoShape 13"/>
          <p:cNvSpPr>
            <a:spLocks noChangeArrowheads="1"/>
          </p:cNvSpPr>
          <p:nvPr/>
        </p:nvSpPr>
        <p:spPr bwMode="auto">
          <a:xfrm>
            <a:off x="4356100" y="260350"/>
            <a:ext cx="2447925" cy="504825"/>
          </a:xfrm>
          <a:prstGeom prst="wedgeEllipseCallout">
            <a:avLst>
              <a:gd name="adj1" fmla="val -37810"/>
              <a:gd name="adj2" fmla="val 100315"/>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AUTOMÓVILES</a:t>
            </a:r>
            <a:endParaRPr lang="es-ES">
              <a:solidFill>
                <a:schemeClr val="bg1"/>
              </a:solidFill>
              <a:latin typeface="Tahoma" pitchFamily="34" charset="0"/>
            </a:endParaRPr>
          </a:p>
        </p:txBody>
      </p:sp>
      <p:sp>
        <p:nvSpPr>
          <p:cNvPr id="72718" name="AutoShape 14"/>
          <p:cNvSpPr>
            <a:spLocks noChangeArrowheads="1"/>
          </p:cNvSpPr>
          <p:nvPr/>
        </p:nvSpPr>
        <p:spPr bwMode="auto">
          <a:xfrm>
            <a:off x="1619250" y="981075"/>
            <a:ext cx="1944688" cy="503238"/>
          </a:xfrm>
          <a:prstGeom prst="wedgeEllipseCallout">
            <a:avLst>
              <a:gd name="adj1" fmla="val 70407"/>
              <a:gd name="adj2" fmla="val 32648"/>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BICICLETAS</a:t>
            </a:r>
            <a:endParaRPr lang="es-ES">
              <a:solidFill>
                <a:schemeClr val="bg1"/>
              </a:solidFill>
              <a:latin typeface="Tahoma" pitchFamily="34" charset="0"/>
            </a:endParaRPr>
          </a:p>
        </p:txBody>
      </p:sp>
      <p:sp>
        <p:nvSpPr>
          <p:cNvPr id="72719" name="AutoShape 15"/>
          <p:cNvSpPr>
            <a:spLocks noChangeArrowheads="1"/>
          </p:cNvSpPr>
          <p:nvPr/>
        </p:nvSpPr>
        <p:spPr bwMode="auto">
          <a:xfrm>
            <a:off x="2771775" y="260350"/>
            <a:ext cx="1512888" cy="504825"/>
          </a:xfrm>
          <a:prstGeom prst="wedgeEllipseCallout">
            <a:avLst>
              <a:gd name="adj1" fmla="val 45801"/>
              <a:gd name="adj2" fmla="val 122954"/>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BUSES</a:t>
            </a:r>
            <a:endParaRPr lang="es-ES">
              <a:solidFill>
                <a:schemeClr val="bg1"/>
              </a:solidFill>
              <a:latin typeface="Tahoma" pitchFamily="34" charset="0"/>
            </a:endParaRPr>
          </a:p>
        </p:txBody>
      </p:sp>
      <p:sp>
        <p:nvSpPr>
          <p:cNvPr id="72720" name="AutoShape 16"/>
          <p:cNvSpPr>
            <a:spLocks noChangeArrowheads="1"/>
          </p:cNvSpPr>
          <p:nvPr/>
        </p:nvSpPr>
        <p:spPr bwMode="auto">
          <a:xfrm>
            <a:off x="5435600" y="908050"/>
            <a:ext cx="1512888" cy="433388"/>
          </a:xfrm>
          <a:prstGeom prst="wedgeEllipseCallout">
            <a:avLst>
              <a:gd name="adj1" fmla="val -73713"/>
              <a:gd name="adj2" fmla="val 66116"/>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MOTOS</a:t>
            </a:r>
            <a:endParaRPr lang="es-ES">
              <a:solidFill>
                <a:schemeClr val="bg1"/>
              </a:solidFill>
              <a:latin typeface="Tahoma" pitchFamily="34" charset="0"/>
            </a:endParaRPr>
          </a:p>
        </p:txBody>
      </p:sp>
      <p:sp>
        <p:nvSpPr>
          <p:cNvPr id="72721" name="AutoShape 17"/>
          <p:cNvSpPr>
            <a:spLocks noChangeArrowheads="1"/>
          </p:cNvSpPr>
          <p:nvPr/>
        </p:nvSpPr>
        <p:spPr bwMode="auto">
          <a:xfrm>
            <a:off x="6948488" y="2924175"/>
            <a:ext cx="1655762" cy="504825"/>
          </a:xfrm>
          <a:prstGeom prst="wedgeEllipseCallout">
            <a:avLst>
              <a:gd name="adj1" fmla="val -57671"/>
              <a:gd name="adj2" fmla="val 56602"/>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COHETE</a:t>
            </a:r>
            <a:endParaRPr lang="es-ES">
              <a:solidFill>
                <a:schemeClr val="bg1"/>
              </a:solidFill>
              <a:latin typeface="Tahoma" pitchFamily="34" charset="0"/>
            </a:endParaRPr>
          </a:p>
        </p:txBody>
      </p:sp>
      <p:sp>
        <p:nvSpPr>
          <p:cNvPr id="72722" name="AutoShape 18"/>
          <p:cNvSpPr>
            <a:spLocks noChangeArrowheads="1"/>
          </p:cNvSpPr>
          <p:nvPr/>
        </p:nvSpPr>
        <p:spPr bwMode="auto">
          <a:xfrm>
            <a:off x="6227763" y="2276475"/>
            <a:ext cx="1655762" cy="504825"/>
          </a:xfrm>
          <a:prstGeom prst="wedgeEllipseCallout">
            <a:avLst>
              <a:gd name="adj1" fmla="val -33991"/>
              <a:gd name="adj2" fmla="val 112264"/>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AVION</a:t>
            </a:r>
            <a:endParaRPr lang="es-ES">
              <a:solidFill>
                <a:schemeClr val="bg1"/>
              </a:solidFill>
              <a:latin typeface="Tahoma" pitchFamily="34" charset="0"/>
            </a:endParaRPr>
          </a:p>
        </p:txBody>
      </p:sp>
      <p:sp>
        <p:nvSpPr>
          <p:cNvPr id="72723" name="AutoShape 19"/>
          <p:cNvSpPr>
            <a:spLocks noChangeArrowheads="1"/>
          </p:cNvSpPr>
          <p:nvPr/>
        </p:nvSpPr>
        <p:spPr bwMode="auto">
          <a:xfrm>
            <a:off x="6838950" y="3716338"/>
            <a:ext cx="2054225" cy="433387"/>
          </a:xfrm>
          <a:prstGeom prst="wedgeEllipseCallout">
            <a:avLst>
              <a:gd name="adj1" fmla="val -47370"/>
              <a:gd name="adj2" fmla="val -49269"/>
            </a:avLst>
          </a:prstGeom>
          <a:solidFill>
            <a:schemeClr val="accent1"/>
          </a:solidFill>
          <a:ln w="9525">
            <a:solidFill>
              <a:schemeClr val="tx1"/>
            </a:solidFill>
            <a:miter lim="800000"/>
            <a:headEnd/>
            <a:tailEnd/>
          </a:ln>
          <a:effectLst/>
        </p:spPr>
        <p:txBody>
          <a:bodyPr/>
          <a:lstStyle/>
          <a:p>
            <a:pPr algn="ctr"/>
            <a:r>
              <a:rPr lang="es-MX" sz="1600">
                <a:solidFill>
                  <a:schemeClr val="bg1"/>
                </a:solidFill>
                <a:latin typeface="Tahoma" pitchFamily="34" charset="0"/>
              </a:rPr>
              <a:t>HELICÓPTERO</a:t>
            </a:r>
            <a:endParaRPr lang="es-ES" sz="1600">
              <a:solidFill>
                <a:schemeClr val="bg1"/>
              </a:solidFill>
              <a:latin typeface="Tahoma" pitchFamily="34" charset="0"/>
            </a:endParaRPr>
          </a:p>
        </p:txBody>
      </p:sp>
      <p:sp>
        <p:nvSpPr>
          <p:cNvPr id="72724" name="AutoShape 20"/>
          <p:cNvSpPr>
            <a:spLocks noChangeArrowheads="1"/>
          </p:cNvSpPr>
          <p:nvPr/>
        </p:nvSpPr>
        <p:spPr bwMode="auto">
          <a:xfrm>
            <a:off x="6804025" y="4508500"/>
            <a:ext cx="1871663" cy="433388"/>
          </a:xfrm>
          <a:prstGeom prst="wedgeEllipseCallout">
            <a:avLst>
              <a:gd name="adj1" fmla="val -57889"/>
              <a:gd name="adj2" fmla="val -88097"/>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GLOBOS</a:t>
            </a:r>
            <a:r>
              <a:rPr lang="es-MX">
                <a:latin typeface="Tahoma" pitchFamily="34" charset="0"/>
              </a:rPr>
              <a:t> </a:t>
            </a:r>
            <a:r>
              <a:rPr lang="es-MX">
                <a:solidFill>
                  <a:schemeClr val="bg1"/>
                </a:solidFill>
                <a:latin typeface="Tahoma" pitchFamily="34" charset="0"/>
              </a:rPr>
              <a:t>A.</a:t>
            </a:r>
            <a:endParaRPr lang="es-ES">
              <a:solidFill>
                <a:schemeClr val="bg1"/>
              </a:solidFill>
              <a:latin typeface="Tahoma" pitchFamily="34" charset="0"/>
            </a:endParaRPr>
          </a:p>
        </p:txBody>
      </p:sp>
      <p:sp>
        <p:nvSpPr>
          <p:cNvPr id="72725" name="AutoShape 21"/>
          <p:cNvSpPr>
            <a:spLocks noChangeArrowheads="1"/>
          </p:cNvSpPr>
          <p:nvPr/>
        </p:nvSpPr>
        <p:spPr bwMode="auto">
          <a:xfrm>
            <a:off x="2771775" y="6210300"/>
            <a:ext cx="1439863" cy="458788"/>
          </a:xfrm>
          <a:prstGeom prst="wedgeEllipseCallout">
            <a:avLst>
              <a:gd name="adj1" fmla="val 37542"/>
              <a:gd name="adj2" fmla="val -60032"/>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BARCOS</a:t>
            </a:r>
            <a:endParaRPr lang="es-ES">
              <a:solidFill>
                <a:schemeClr val="bg1"/>
              </a:solidFill>
              <a:latin typeface="Tahoma" pitchFamily="34" charset="0"/>
            </a:endParaRPr>
          </a:p>
        </p:txBody>
      </p:sp>
      <p:sp>
        <p:nvSpPr>
          <p:cNvPr id="72726" name="AutoShape 22"/>
          <p:cNvSpPr>
            <a:spLocks noChangeArrowheads="1"/>
          </p:cNvSpPr>
          <p:nvPr/>
        </p:nvSpPr>
        <p:spPr bwMode="auto">
          <a:xfrm>
            <a:off x="4932363" y="6210300"/>
            <a:ext cx="1511300" cy="458788"/>
          </a:xfrm>
          <a:prstGeom prst="wedgeEllipseCallout">
            <a:avLst>
              <a:gd name="adj1" fmla="val -48005"/>
              <a:gd name="adj2" fmla="val -42731"/>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BUQUES</a:t>
            </a:r>
            <a:endParaRPr lang="es-ES">
              <a:solidFill>
                <a:schemeClr val="bg1"/>
              </a:solidFill>
              <a:latin typeface="Tahoma" pitchFamily="34" charset="0"/>
            </a:endParaRPr>
          </a:p>
        </p:txBody>
      </p:sp>
      <p:sp>
        <p:nvSpPr>
          <p:cNvPr id="72727" name="AutoShape 23"/>
          <p:cNvSpPr>
            <a:spLocks noChangeArrowheads="1"/>
          </p:cNvSpPr>
          <p:nvPr/>
        </p:nvSpPr>
        <p:spPr bwMode="auto">
          <a:xfrm>
            <a:off x="5292725" y="5229225"/>
            <a:ext cx="1439863" cy="431800"/>
          </a:xfrm>
          <a:prstGeom prst="wedgeEllipseCallout">
            <a:avLst>
              <a:gd name="adj1" fmla="val -58157"/>
              <a:gd name="adj2" fmla="val 102574"/>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BOTES</a:t>
            </a:r>
            <a:endParaRPr lang="es-ES">
              <a:solidFill>
                <a:schemeClr val="bg1"/>
              </a:solidFill>
              <a:latin typeface="Tahoma" pitchFamily="34" charset="0"/>
            </a:endParaRPr>
          </a:p>
        </p:txBody>
      </p:sp>
      <p:sp>
        <p:nvSpPr>
          <p:cNvPr id="72728" name="AutoShape 24"/>
          <p:cNvSpPr>
            <a:spLocks noChangeArrowheads="1"/>
          </p:cNvSpPr>
          <p:nvPr/>
        </p:nvSpPr>
        <p:spPr bwMode="auto">
          <a:xfrm>
            <a:off x="2339975" y="5373688"/>
            <a:ext cx="1439863" cy="431800"/>
          </a:xfrm>
          <a:prstGeom prst="wedgeEllipseCallout">
            <a:avLst>
              <a:gd name="adj1" fmla="val 59042"/>
              <a:gd name="adj2" fmla="val 94116"/>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CANOAS</a:t>
            </a:r>
            <a:endParaRPr lang="es-ES">
              <a:solidFill>
                <a:schemeClr val="bg1"/>
              </a:solidFill>
              <a:latin typeface="Tahoma" pitchFamily="34" charset="0"/>
            </a:endParaRPr>
          </a:p>
        </p:txBody>
      </p:sp>
      <p:sp>
        <p:nvSpPr>
          <p:cNvPr id="72729" name="AutoShape 25"/>
          <p:cNvSpPr>
            <a:spLocks noChangeArrowheads="1"/>
          </p:cNvSpPr>
          <p:nvPr/>
        </p:nvSpPr>
        <p:spPr bwMode="auto">
          <a:xfrm>
            <a:off x="611188" y="3933825"/>
            <a:ext cx="1439862" cy="719138"/>
          </a:xfrm>
          <a:prstGeom prst="wedgeEllipseCallout">
            <a:avLst>
              <a:gd name="adj1" fmla="val 59370"/>
              <a:gd name="adj2" fmla="val -46028"/>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FERRO-</a:t>
            </a:r>
          </a:p>
          <a:p>
            <a:pPr algn="ctr"/>
            <a:r>
              <a:rPr lang="es-MX">
                <a:solidFill>
                  <a:schemeClr val="bg1"/>
                </a:solidFill>
                <a:latin typeface="Tahoma" pitchFamily="34" charset="0"/>
              </a:rPr>
              <a:t>CARRIL</a:t>
            </a:r>
            <a:endParaRPr lang="es-ES">
              <a:solidFill>
                <a:schemeClr val="bg1"/>
              </a:solidFill>
              <a:latin typeface="Tahoma" pitchFamily="34" charset="0"/>
            </a:endParaRPr>
          </a:p>
        </p:txBody>
      </p:sp>
      <p:sp>
        <p:nvSpPr>
          <p:cNvPr id="72730" name="AutoShape 26"/>
          <p:cNvSpPr>
            <a:spLocks noChangeArrowheads="1"/>
          </p:cNvSpPr>
          <p:nvPr/>
        </p:nvSpPr>
        <p:spPr bwMode="auto">
          <a:xfrm>
            <a:off x="900113" y="2997200"/>
            <a:ext cx="1223962" cy="503238"/>
          </a:xfrm>
          <a:prstGeom prst="wedgeEllipseCallout">
            <a:avLst>
              <a:gd name="adj1" fmla="val 56097"/>
              <a:gd name="adj2" fmla="val 62935"/>
            </a:avLst>
          </a:prstGeom>
          <a:solidFill>
            <a:schemeClr val="accent1"/>
          </a:solidFill>
          <a:ln w="9525">
            <a:solidFill>
              <a:schemeClr val="tx1"/>
            </a:solidFill>
            <a:miter lim="800000"/>
            <a:headEnd/>
            <a:tailEnd/>
          </a:ln>
          <a:effectLst/>
        </p:spPr>
        <p:txBody>
          <a:bodyPr/>
          <a:lstStyle/>
          <a:p>
            <a:pPr algn="ctr"/>
            <a:r>
              <a:rPr lang="es-MX">
                <a:solidFill>
                  <a:schemeClr val="bg1"/>
                </a:solidFill>
                <a:latin typeface="Tahoma" pitchFamily="34" charset="0"/>
              </a:rPr>
              <a:t>TREN</a:t>
            </a:r>
            <a:endParaRPr lang="es-ES">
              <a:solidFill>
                <a:schemeClr val="bg1"/>
              </a:solidFill>
              <a:latin typeface="Tahoma" pitchFamily="34" charset="0"/>
            </a:endParaRPr>
          </a:p>
        </p:txBody>
      </p:sp>
      <p:sp>
        <p:nvSpPr>
          <p:cNvPr id="72731" name="Text Box 27"/>
          <p:cNvSpPr txBox="1">
            <a:spLocks noChangeArrowheads="1"/>
          </p:cNvSpPr>
          <p:nvPr/>
        </p:nvSpPr>
        <p:spPr bwMode="auto">
          <a:xfrm>
            <a:off x="0" y="188913"/>
            <a:ext cx="3419475" cy="457200"/>
          </a:xfrm>
          <a:prstGeom prst="rect">
            <a:avLst/>
          </a:prstGeom>
          <a:noFill/>
          <a:ln w="9525">
            <a:noFill/>
            <a:miter lim="800000"/>
            <a:headEnd/>
            <a:tailEnd/>
          </a:ln>
          <a:effectLst/>
        </p:spPr>
        <p:txBody>
          <a:bodyPr>
            <a:spAutoFit/>
          </a:bodyPr>
          <a:lstStyle/>
          <a:p>
            <a:pPr>
              <a:spcBef>
                <a:spcPct val="50000"/>
              </a:spcBef>
            </a:pPr>
            <a:r>
              <a:rPr lang="es-MX" sz="2400" b="1">
                <a:solidFill>
                  <a:schemeClr val="tx2"/>
                </a:solidFill>
                <a:effectLst>
                  <a:outerShdw blurRad="38100" dist="38100" dir="2700000" algn="tl">
                    <a:srgbClr val="000000"/>
                  </a:outerShdw>
                </a:effectLst>
                <a:latin typeface="Tahoma" pitchFamily="34" charset="0"/>
              </a:rPr>
              <a:t>MAPA  MENTAL</a:t>
            </a:r>
            <a:endParaRPr lang="es-ES" sz="2400" b="1">
              <a:solidFill>
                <a:schemeClr val="tx2"/>
              </a:solidFill>
              <a:effectLst>
                <a:outerShdw blurRad="38100" dist="38100" dir="2700000" algn="tl">
                  <a:srgbClr val="000000"/>
                </a:outerShdw>
              </a:effectLst>
              <a:latin typeface="Tahoma"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Diagram 2"/>
          <p:cNvGraphicFramePr>
            <a:graphicFrameLocks/>
          </p:cNvGraphicFramePr>
          <p:nvPr/>
        </p:nvGraphicFramePr>
        <p:xfrm>
          <a:off x="323850" y="1125538"/>
          <a:ext cx="8407400" cy="5256212"/>
        </p:xfrm>
        <a:graphic>
          <a:graphicData uri="http://schemas.openxmlformats.org/drawingml/2006/compatibility">
            <com:legacyDrawing xmlns:com="http://schemas.openxmlformats.org/drawingml/2006/compatibility" spid="_x0000_s73730"/>
          </a:graphicData>
        </a:graphic>
      </p:graphicFrame>
      <p:sp>
        <p:nvSpPr>
          <p:cNvPr id="73741" name="AutoShape 13"/>
          <p:cNvSpPr>
            <a:spLocks noChangeArrowheads="1"/>
          </p:cNvSpPr>
          <p:nvPr/>
        </p:nvSpPr>
        <p:spPr bwMode="auto">
          <a:xfrm>
            <a:off x="4356100" y="260350"/>
            <a:ext cx="2447925" cy="504825"/>
          </a:xfrm>
          <a:prstGeom prst="wedgeEllipseCallout">
            <a:avLst>
              <a:gd name="adj1" fmla="val -37810"/>
              <a:gd name="adj2" fmla="val 100315"/>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42" name="AutoShape 14"/>
          <p:cNvSpPr>
            <a:spLocks noChangeArrowheads="1"/>
          </p:cNvSpPr>
          <p:nvPr/>
        </p:nvSpPr>
        <p:spPr bwMode="auto">
          <a:xfrm>
            <a:off x="1619250" y="981075"/>
            <a:ext cx="1944688" cy="503238"/>
          </a:xfrm>
          <a:prstGeom prst="wedgeEllipseCallout">
            <a:avLst>
              <a:gd name="adj1" fmla="val 70407"/>
              <a:gd name="adj2" fmla="val 32648"/>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43" name="AutoShape 15"/>
          <p:cNvSpPr>
            <a:spLocks noChangeArrowheads="1"/>
          </p:cNvSpPr>
          <p:nvPr/>
        </p:nvSpPr>
        <p:spPr bwMode="auto">
          <a:xfrm>
            <a:off x="2771775" y="260350"/>
            <a:ext cx="1512888" cy="504825"/>
          </a:xfrm>
          <a:prstGeom prst="wedgeEllipseCallout">
            <a:avLst>
              <a:gd name="adj1" fmla="val 45801"/>
              <a:gd name="adj2" fmla="val 122954"/>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44" name="AutoShape 16"/>
          <p:cNvSpPr>
            <a:spLocks noChangeArrowheads="1"/>
          </p:cNvSpPr>
          <p:nvPr/>
        </p:nvSpPr>
        <p:spPr bwMode="auto">
          <a:xfrm>
            <a:off x="5435600" y="908050"/>
            <a:ext cx="1512888" cy="433388"/>
          </a:xfrm>
          <a:prstGeom prst="wedgeEllipseCallout">
            <a:avLst>
              <a:gd name="adj1" fmla="val -73713"/>
              <a:gd name="adj2" fmla="val 66116"/>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45" name="AutoShape 17"/>
          <p:cNvSpPr>
            <a:spLocks noChangeArrowheads="1"/>
          </p:cNvSpPr>
          <p:nvPr/>
        </p:nvSpPr>
        <p:spPr bwMode="auto">
          <a:xfrm>
            <a:off x="6948488" y="2924175"/>
            <a:ext cx="1655762" cy="504825"/>
          </a:xfrm>
          <a:prstGeom prst="wedgeEllipseCallout">
            <a:avLst>
              <a:gd name="adj1" fmla="val -57671"/>
              <a:gd name="adj2" fmla="val 56602"/>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46" name="AutoShape 18"/>
          <p:cNvSpPr>
            <a:spLocks noChangeArrowheads="1"/>
          </p:cNvSpPr>
          <p:nvPr/>
        </p:nvSpPr>
        <p:spPr bwMode="auto">
          <a:xfrm>
            <a:off x="6227763" y="2276475"/>
            <a:ext cx="1655762" cy="504825"/>
          </a:xfrm>
          <a:prstGeom prst="wedgeEllipseCallout">
            <a:avLst>
              <a:gd name="adj1" fmla="val -33991"/>
              <a:gd name="adj2" fmla="val 112264"/>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47" name="AutoShape 19"/>
          <p:cNvSpPr>
            <a:spLocks noChangeArrowheads="1"/>
          </p:cNvSpPr>
          <p:nvPr/>
        </p:nvSpPr>
        <p:spPr bwMode="auto">
          <a:xfrm>
            <a:off x="6838950" y="3716338"/>
            <a:ext cx="2054225" cy="433387"/>
          </a:xfrm>
          <a:prstGeom prst="wedgeEllipseCallout">
            <a:avLst>
              <a:gd name="adj1" fmla="val -47370"/>
              <a:gd name="adj2" fmla="val -49269"/>
            </a:avLst>
          </a:prstGeom>
          <a:solidFill>
            <a:schemeClr val="accent1"/>
          </a:solidFill>
          <a:ln w="9525">
            <a:solidFill>
              <a:schemeClr val="tx1"/>
            </a:solidFill>
            <a:miter lim="800000"/>
            <a:headEnd/>
            <a:tailEnd/>
          </a:ln>
          <a:effectLst/>
        </p:spPr>
        <p:txBody>
          <a:bodyPr/>
          <a:lstStyle/>
          <a:p>
            <a:pPr algn="ctr"/>
            <a:endParaRPr lang="es-AR" sz="1600">
              <a:solidFill>
                <a:schemeClr val="bg1"/>
              </a:solidFill>
              <a:latin typeface="Tahoma" pitchFamily="34" charset="0"/>
            </a:endParaRPr>
          </a:p>
        </p:txBody>
      </p:sp>
      <p:sp>
        <p:nvSpPr>
          <p:cNvPr id="73748" name="AutoShape 20"/>
          <p:cNvSpPr>
            <a:spLocks noChangeArrowheads="1"/>
          </p:cNvSpPr>
          <p:nvPr/>
        </p:nvSpPr>
        <p:spPr bwMode="auto">
          <a:xfrm>
            <a:off x="6804025" y="4508500"/>
            <a:ext cx="1871663" cy="433388"/>
          </a:xfrm>
          <a:prstGeom prst="wedgeEllipseCallout">
            <a:avLst>
              <a:gd name="adj1" fmla="val -57889"/>
              <a:gd name="adj2" fmla="val -88097"/>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49" name="AutoShape 21"/>
          <p:cNvSpPr>
            <a:spLocks noChangeArrowheads="1"/>
          </p:cNvSpPr>
          <p:nvPr/>
        </p:nvSpPr>
        <p:spPr bwMode="auto">
          <a:xfrm>
            <a:off x="2771775" y="6210300"/>
            <a:ext cx="1439863" cy="458788"/>
          </a:xfrm>
          <a:prstGeom prst="wedgeEllipseCallout">
            <a:avLst>
              <a:gd name="adj1" fmla="val 37542"/>
              <a:gd name="adj2" fmla="val -60032"/>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50" name="AutoShape 22"/>
          <p:cNvSpPr>
            <a:spLocks noChangeArrowheads="1"/>
          </p:cNvSpPr>
          <p:nvPr/>
        </p:nvSpPr>
        <p:spPr bwMode="auto">
          <a:xfrm>
            <a:off x="4932363" y="6210300"/>
            <a:ext cx="1511300" cy="458788"/>
          </a:xfrm>
          <a:prstGeom prst="wedgeEllipseCallout">
            <a:avLst>
              <a:gd name="adj1" fmla="val -48005"/>
              <a:gd name="adj2" fmla="val -42731"/>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51" name="AutoShape 23"/>
          <p:cNvSpPr>
            <a:spLocks noChangeArrowheads="1"/>
          </p:cNvSpPr>
          <p:nvPr/>
        </p:nvSpPr>
        <p:spPr bwMode="auto">
          <a:xfrm>
            <a:off x="5292725" y="5229225"/>
            <a:ext cx="1439863" cy="431800"/>
          </a:xfrm>
          <a:prstGeom prst="wedgeEllipseCallout">
            <a:avLst>
              <a:gd name="adj1" fmla="val -58157"/>
              <a:gd name="adj2" fmla="val 102574"/>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52" name="AutoShape 24"/>
          <p:cNvSpPr>
            <a:spLocks noChangeArrowheads="1"/>
          </p:cNvSpPr>
          <p:nvPr/>
        </p:nvSpPr>
        <p:spPr bwMode="auto">
          <a:xfrm>
            <a:off x="2339975" y="5373688"/>
            <a:ext cx="1439863" cy="431800"/>
          </a:xfrm>
          <a:prstGeom prst="wedgeEllipseCallout">
            <a:avLst>
              <a:gd name="adj1" fmla="val 59042"/>
              <a:gd name="adj2" fmla="val 94116"/>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53" name="AutoShape 25"/>
          <p:cNvSpPr>
            <a:spLocks noChangeArrowheads="1"/>
          </p:cNvSpPr>
          <p:nvPr/>
        </p:nvSpPr>
        <p:spPr bwMode="auto">
          <a:xfrm>
            <a:off x="611188" y="3933825"/>
            <a:ext cx="1439862" cy="719138"/>
          </a:xfrm>
          <a:prstGeom prst="wedgeEllipseCallout">
            <a:avLst>
              <a:gd name="adj1" fmla="val 59370"/>
              <a:gd name="adj2" fmla="val -46028"/>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54" name="AutoShape 26"/>
          <p:cNvSpPr>
            <a:spLocks noChangeArrowheads="1"/>
          </p:cNvSpPr>
          <p:nvPr/>
        </p:nvSpPr>
        <p:spPr bwMode="auto">
          <a:xfrm>
            <a:off x="900113" y="2997200"/>
            <a:ext cx="1223962" cy="503238"/>
          </a:xfrm>
          <a:prstGeom prst="wedgeEllipseCallout">
            <a:avLst>
              <a:gd name="adj1" fmla="val 56097"/>
              <a:gd name="adj2" fmla="val 62935"/>
            </a:avLst>
          </a:prstGeom>
          <a:solidFill>
            <a:schemeClr val="accent1"/>
          </a:solidFill>
          <a:ln w="9525">
            <a:solidFill>
              <a:schemeClr val="tx1"/>
            </a:solidFill>
            <a:miter lim="800000"/>
            <a:headEnd/>
            <a:tailEnd/>
          </a:ln>
          <a:effectLst/>
        </p:spPr>
        <p:txBody>
          <a:bodyPr/>
          <a:lstStyle/>
          <a:p>
            <a:pPr algn="ctr"/>
            <a:endParaRPr lang="es-AR">
              <a:solidFill>
                <a:schemeClr val="bg1"/>
              </a:solidFill>
              <a:latin typeface="Tahoma" pitchFamily="34" charset="0"/>
            </a:endParaRPr>
          </a:p>
        </p:txBody>
      </p:sp>
      <p:sp>
        <p:nvSpPr>
          <p:cNvPr id="73755" name="Text Box 27"/>
          <p:cNvSpPr txBox="1">
            <a:spLocks noChangeArrowheads="1"/>
          </p:cNvSpPr>
          <p:nvPr/>
        </p:nvSpPr>
        <p:spPr bwMode="auto">
          <a:xfrm>
            <a:off x="0" y="188913"/>
            <a:ext cx="3419475" cy="457200"/>
          </a:xfrm>
          <a:prstGeom prst="rect">
            <a:avLst/>
          </a:prstGeom>
          <a:noFill/>
          <a:ln w="9525">
            <a:noFill/>
            <a:miter lim="800000"/>
            <a:headEnd/>
            <a:tailEnd/>
          </a:ln>
          <a:effectLst/>
        </p:spPr>
        <p:txBody>
          <a:bodyPr>
            <a:spAutoFit/>
          </a:bodyPr>
          <a:lstStyle/>
          <a:p>
            <a:pPr>
              <a:spcBef>
                <a:spcPct val="50000"/>
              </a:spcBef>
            </a:pPr>
            <a:r>
              <a:rPr lang="es-MX" sz="2400" b="1">
                <a:solidFill>
                  <a:schemeClr val="tx2"/>
                </a:solidFill>
                <a:effectLst>
                  <a:outerShdw blurRad="38100" dist="38100" dir="2700000" algn="tl">
                    <a:srgbClr val="000000"/>
                  </a:outerShdw>
                </a:effectLst>
                <a:latin typeface="Tahoma" pitchFamily="34" charset="0"/>
              </a:rPr>
              <a:t>MAPA  MENTAL</a:t>
            </a:r>
            <a:endParaRPr lang="es-ES" sz="2400" b="1">
              <a:solidFill>
                <a:schemeClr val="tx2"/>
              </a:solidFill>
              <a:effectLst>
                <a:outerShdw blurRad="38100" dist="38100" dir="2700000" algn="tl">
                  <a:srgbClr val="000000"/>
                </a:outerShdw>
              </a:effectLst>
              <a:latin typeface="Tahoma"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s-MX">
                <a:solidFill>
                  <a:srgbClr val="00CC00"/>
                </a:solidFill>
              </a:rPr>
              <a:t>         DIAGRAMAS</a:t>
            </a:r>
            <a:endParaRPr lang="es-ES">
              <a:solidFill>
                <a:srgbClr val="00CC00"/>
              </a:solidFill>
            </a:endParaRPr>
          </a:p>
        </p:txBody>
      </p:sp>
      <p:sp>
        <p:nvSpPr>
          <p:cNvPr id="77827" name="Rectangle 3"/>
          <p:cNvSpPr>
            <a:spLocks noGrp="1" noChangeArrowheads="1"/>
          </p:cNvSpPr>
          <p:nvPr>
            <p:ph type="body" idx="1"/>
          </p:nvPr>
        </p:nvSpPr>
        <p:spPr/>
        <p:txBody>
          <a:bodyPr/>
          <a:lstStyle/>
          <a:p>
            <a:r>
              <a:rPr lang="es-MX">
                <a:solidFill>
                  <a:srgbClr val="C75B01"/>
                </a:solidFill>
              </a:rPr>
              <a:t>Son representaciones gráficas que permiten descubrir hechos, efectos o problemas para luego en forma individual o grupal encontrar la respectiva solución.</a:t>
            </a:r>
            <a:endParaRPr lang="es-ES">
              <a:solidFill>
                <a:srgbClr val="C75B0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228600"/>
            <a:ext cx="3824288" cy="596900"/>
          </a:xfrm>
        </p:spPr>
        <p:txBody>
          <a:bodyPr/>
          <a:lstStyle/>
          <a:p>
            <a:r>
              <a:rPr lang="es-MX" sz="2400"/>
              <a:t>DIAGRAMA DE VENN</a:t>
            </a:r>
            <a:endParaRPr lang="es-ES" sz="2400"/>
          </a:p>
        </p:txBody>
      </p:sp>
      <p:sp>
        <p:nvSpPr>
          <p:cNvPr id="81923" name="Oval 3"/>
          <p:cNvSpPr>
            <a:spLocks noChangeArrowheads="1"/>
          </p:cNvSpPr>
          <p:nvPr/>
        </p:nvSpPr>
        <p:spPr bwMode="auto">
          <a:xfrm>
            <a:off x="1187450" y="1989138"/>
            <a:ext cx="4824413" cy="4608512"/>
          </a:xfrm>
          <a:prstGeom prst="ellipse">
            <a:avLst/>
          </a:prstGeom>
          <a:solidFill>
            <a:srgbClr val="FF0000"/>
          </a:solidFill>
          <a:ln w="9525">
            <a:solidFill>
              <a:schemeClr val="tx1"/>
            </a:solidFill>
            <a:round/>
            <a:headEnd/>
            <a:tailEnd/>
          </a:ln>
          <a:effectLst/>
        </p:spPr>
        <p:txBody>
          <a:bodyPr wrap="none" anchor="ctr"/>
          <a:lstStyle/>
          <a:p>
            <a:endParaRPr lang="es-AR"/>
          </a:p>
        </p:txBody>
      </p:sp>
      <p:sp>
        <p:nvSpPr>
          <p:cNvPr id="81924" name="Oval 4"/>
          <p:cNvSpPr>
            <a:spLocks noChangeArrowheads="1"/>
          </p:cNvSpPr>
          <p:nvPr/>
        </p:nvSpPr>
        <p:spPr bwMode="auto">
          <a:xfrm>
            <a:off x="3995738" y="1916113"/>
            <a:ext cx="4824412" cy="4752975"/>
          </a:xfrm>
          <a:prstGeom prst="ellipse">
            <a:avLst/>
          </a:prstGeom>
          <a:solidFill>
            <a:srgbClr val="FFFF00"/>
          </a:solidFill>
          <a:ln w="9525">
            <a:solidFill>
              <a:schemeClr val="tx1"/>
            </a:solidFill>
            <a:round/>
            <a:headEnd/>
            <a:tailEnd/>
          </a:ln>
          <a:effectLst/>
        </p:spPr>
        <p:txBody>
          <a:bodyPr wrap="none" anchor="ctr"/>
          <a:lstStyle/>
          <a:p>
            <a:endParaRPr lang="es-AR"/>
          </a:p>
        </p:txBody>
      </p:sp>
      <p:sp>
        <p:nvSpPr>
          <p:cNvPr id="81925" name="Freeform 5"/>
          <p:cNvSpPr>
            <a:spLocks/>
          </p:cNvSpPr>
          <p:nvPr/>
        </p:nvSpPr>
        <p:spPr bwMode="auto">
          <a:xfrm>
            <a:off x="4859338" y="2492375"/>
            <a:ext cx="1081087" cy="3529013"/>
          </a:xfrm>
          <a:custGeom>
            <a:avLst/>
            <a:gdLst/>
            <a:ahLst/>
            <a:cxnLst>
              <a:cxn ang="0">
                <a:pos x="0" y="0"/>
              </a:cxn>
              <a:cxn ang="0">
                <a:pos x="363" y="953"/>
              </a:cxn>
              <a:cxn ang="0">
                <a:pos x="137" y="2268"/>
              </a:cxn>
            </a:cxnLst>
            <a:rect l="0" t="0" r="r" b="b"/>
            <a:pathLst>
              <a:path w="386" h="2268">
                <a:moveTo>
                  <a:pt x="0" y="0"/>
                </a:moveTo>
                <a:cubicBezTo>
                  <a:pt x="170" y="287"/>
                  <a:pt x="340" y="575"/>
                  <a:pt x="363" y="953"/>
                </a:cubicBezTo>
                <a:cubicBezTo>
                  <a:pt x="386" y="1331"/>
                  <a:pt x="175" y="2041"/>
                  <a:pt x="137" y="2268"/>
                </a:cubicBezTo>
              </a:path>
            </a:pathLst>
          </a:custGeom>
          <a:noFill/>
          <a:ln w="9525">
            <a:solidFill>
              <a:schemeClr val="tx1"/>
            </a:solidFill>
            <a:round/>
            <a:headEnd/>
            <a:tailEnd/>
          </a:ln>
          <a:effectLst/>
        </p:spPr>
        <p:txBody>
          <a:bodyPr/>
          <a:lstStyle/>
          <a:p>
            <a:endParaRPr lang="es-AR"/>
          </a:p>
        </p:txBody>
      </p:sp>
      <p:sp>
        <p:nvSpPr>
          <p:cNvPr id="81926" name="Oval 6"/>
          <p:cNvSpPr>
            <a:spLocks noChangeArrowheads="1"/>
          </p:cNvSpPr>
          <p:nvPr/>
        </p:nvSpPr>
        <p:spPr bwMode="auto">
          <a:xfrm>
            <a:off x="3851275" y="2420938"/>
            <a:ext cx="2160588" cy="3816350"/>
          </a:xfrm>
          <a:prstGeom prst="ellipse">
            <a:avLst/>
          </a:prstGeom>
          <a:solidFill>
            <a:srgbClr val="FF6600"/>
          </a:solidFill>
          <a:ln w="9525">
            <a:solidFill>
              <a:schemeClr val="tx1"/>
            </a:solidFill>
            <a:round/>
            <a:headEnd/>
            <a:tailEnd/>
          </a:ln>
          <a:effectLst/>
        </p:spPr>
        <p:txBody>
          <a:bodyPr wrap="none" anchor="ctr"/>
          <a:lstStyle/>
          <a:p>
            <a:endParaRPr lang="es-AR"/>
          </a:p>
        </p:txBody>
      </p:sp>
      <p:sp>
        <p:nvSpPr>
          <p:cNvPr id="81927" name="Text Box 7"/>
          <p:cNvSpPr txBox="1">
            <a:spLocks noChangeArrowheads="1"/>
          </p:cNvSpPr>
          <p:nvPr/>
        </p:nvSpPr>
        <p:spPr bwMode="auto">
          <a:xfrm>
            <a:off x="2484438" y="1268413"/>
            <a:ext cx="1655762" cy="376237"/>
          </a:xfrm>
          <a:prstGeom prst="rect">
            <a:avLst/>
          </a:prstGeom>
          <a:noFill/>
          <a:ln w="9525">
            <a:solidFill>
              <a:schemeClr val="hlink"/>
            </a:solidFill>
            <a:miter lim="800000"/>
            <a:headEnd/>
            <a:tailEnd/>
          </a:ln>
          <a:effectLst/>
        </p:spPr>
        <p:txBody>
          <a:bodyPr>
            <a:spAutoFit/>
          </a:bodyPr>
          <a:lstStyle/>
          <a:p>
            <a:pPr>
              <a:spcBef>
                <a:spcPct val="50000"/>
              </a:spcBef>
            </a:pPr>
            <a:r>
              <a:rPr lang="es-MX">
                <a:latin typeface="Tahoma" pitchFamily="34" charset="0"/>
              </a:rPr>
              <a:t>Frutas Dulces</a:t>
            </a:r>
            <a:endParaRPr lang="es-ES">
              <a:latin typeface="Tahoma" pitchFamily="34" charset="0"/>
            </a:endParaRPr>
          </a:p>
        </p:txBody>
      </p:sp>
      <p:sp>
        <p:nvSpPr>
          <p:cNvPr id="81928" name="Text Box 8"/>
          <p:cNvSpPr txBox="1">
            <a:spLocks noChangeArrowheads="1"/>
          </p:cNvSpPr>
          <p:nvPr/>
        </p:nvSpPr>
        <p:spPr bwMode="auto">
          <a:xfrm>
            <a:off x="5724525" y="1268413"/>
            <a:ext cx="1584325" cy="376237"/>
          </a:xfrm>
          <a:prstGeom prst="rect">
            <a:avLst/>
          </a:prstGeom>
          <a:noFill/>
          <a:ln w="9525">
            <a:solidFill>
              <a:schemeClr val="hlink"/>
            </a:solidFill>
            <a:miter lim="800000"/>
            <a:headEnd/>
            <a:tailEnd/>
          </a:ln>
          <a:effectLst/>
        </p:spPr>
        <p:txBody>
          <a:bodyPr>
            <a:spAutoFit/>
          </a:bodyPr>
          <a:lstStyle/>
          <a:p>
            <a:pPr>
              <a:spcBef>
                <a:spcPct val="50000"/>
              </a:spcBef>
            </a:pPr>
            <a:r>
              <a:rPr lang="es-MX">
                <a:latin typeface="Tahoma" pitchFamily="34" charset="0"/>
              </a:rPr>
              <a:t>Frutas Ácidas</a:t>
            </a:r>
            <a:endParaRPr lang="es-ES">
              <a:latin typeface="Tahoma"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s-MX" sz="3200">
                <a:solidFill>
                  <a:srgbClr val="00CC00"/>
                </a:solidFill>
              </a:rPr>
              <a:t>Cuadro anticipatorio:</a:t>
            </a:r>
            <a:r>
              <a:rPr lang="es-MX" sz="3200"/>
              <a:t> </a:t>
            </a:r>
            <a:br>
              <a:rPr lang="es-MX" sz="3200"/>
            </a:br>
            <a:r>
              <a:rPr lang="es-MX" sz="3200">
                <a:solidFill>
                  <a:srgbClr val="FF6600"/>
                </a:solidFill>
              </a:rPr>
              <a:t>TEMA:</a:t>
            </a:r>
            <a:r>
              <a:rPr lang="es-MX" sz="3200"/>
              <a:t> </a:t>
            </a:r>
            <a:r>
              <a:rPr lang="es-MX" sz="3200">
                <a:solidFill>
                  <a:srgbClr val="FFFF00"/>
                </a:solidFill>
              </a:rPr>
              <a:t>Las plantas medicinales</a:t>
            </a:r>
            <a:endParaRPr lang="es-ES" sz="3200">
              <a:solidFill>
                <a:srgbClr val="FFFF00"/>
              </a:solidFill>
            </a:endParaRPr>
          </a:p>
        </p:txBody>
      </p:sp>
      <p:sp>
        <p:nvSpPr>
          <p:cNvPr id="93187" name="Rectangle 3"/>
          <p:cNvSpPr>
            <a:spLocks noChangeArrowheads="1"/>
          </p:cNvSpPr>
          <p:nvPr/>
        </p:nvSpPr>
        <p:spPr bwMode="auto">
          <a:xfrm>
            <a:off x="1763713" y="1844675"/>
            <a:ext cx="3024187" cy="4464050"/>
          </a:xfrm>
          <a:prstGeom prst="rect">
            <a:avLst/>
          </a:prstGeom>
          <a:solidFill>
            <a:schemeClr val="accent1"/>
          </a:solidFill>
          <a:ln w="9525">
            <a:solidFill>
              <a:srgbClr val="000000"/>
            </a:solidFill>
            <a:miter lim="800000"/>
            <a:headEnd/>
            <a:tailEnd/>
          </a:ln>
          <a:effectLst/>
        </p:spPr>
        <p:txBody>
          <a:bodyPr wrap="none" anchor="ctr"/>
          <a:lstStyle/>
          <a:p>
            <a:endParaRPr lang="es-AR"/>
          </a:p>
        </p:txBody>
      </p:sp>
      <p:sp>
        <p:nvSpPr>
          <p:cNvPr id="93188" name="Rectangle 4"/>
          <p:cNvSpPr>
            <a:spLocks noChangeArrowheads="1"/>
          </p:cNvSpPr>
          <p:nvPr/>
        </p:nvSpPr>
        <p:spPr bwMode="auto">
          <a:xfrm>
            <a:off x="4787900" y="1844675"/>
            <a:ext cx="2879725" cy="4464050"/>
          </a:xfrm>
          <a:prstGeom prst="rect">
            <a:avLst/>
          </a:prstGeom>
          <a:solidFill>
            <a:schemeClr val="accent1"/>
          </a:solidFill>
          <a:ln w="9525">
            <a:solidFill>
              <a:srgbClr val="000000"/>
            </a:solidFill>
            <a:miter lim="800000"/>
            <a:headEnd/>
            <a:tailEnd/>
          </a:ln>
          <a:effectLst/>
        </p:spPr>
        <p:txBody>
          <a:bodyPr wrap="none" anchor="ctr"/>
          <a:lstStyle/>
          <a:p>
            <a:pPr algn="ctr"/>
            <a:endParaRPr lang="es-AR">
              <a:solidFill>
                <a:schemeClr val="bg2"/>
              </a:solidFill>
              <a:latin typeface="Tahoma" pitchFamily="34" charset="0"/>
            </a:endParaRPr>
          </a:p>
        </p:txBody>
      </p:sp>
      <p:sp>
        <p:nvSpPr>
          <p:cNvPr id="93189" name="Rectangle 5"/>
          <p:cNvSpPr>
            <a:spLocks noChangeArrowheads="1"/>
          </p:cNvSpPr>
          <p:nvPr/>
        </p:nvSpPr>
        <p:spPr bwMode="auto">
          <a:xfrm>
            <a:off x="1763713" y="1844675"/>
            <a:ext cx="5903912" cy="792163"/>
          </a:xfrm>
          <a:prstGeom prst="rect">
            <a:avLst/>
          </a:prstGeom>
          <a:solidFill>
            <a:schemeClr val="accent1"/>
          </a:solidFill>
          <a:ln w="9525">
            <a:solidFill>
              <a:srgbClr val="000000"/>
            </a:solidFill>
            <a:miter lim="800000"/>
            <a:headEnd/>
            <a:tailEnd/>
          </a:ln>
          <a:effectLst/>
        </p:spPr>
        <p:txBody>
          <a:bodyPr wrap="none" anchor="ctr"/>
          <a:lstStyle/>
          <a:p>
            <a:endParaRPr lang="es-AR"/>
          </a:p>
        </p:txBody>
      </p:sp>
      <p:sp>
        <p:nvSpPr>
          <p:cNvPr id="93190" name="Rectangle 6"/>
          <p:cNvSpPr>
            <a:spLocks noChangeArrowheads="1"/>
          </p:cNvSpPr>
          <p:nvPr/>
        </p:nvSpPr>
        <p:spPr bwMode="auto">
          <a:xfrm>
            <a:off x="4787900" y="1844675"/>
            <a:ext cx="2879725" cy="792163"/>
          </a:xfrm>
          <a:prstGeom prst="rect">
            <a:avLst/>
          </a:prstGeom>
          <a:solidFill>
            <a:schemeClr val="accent1"/>
          </a:solidFill>
          <a:ln w="9525">
            <a:solidFill>
              <a:srgbClr val="000000"/>
            </a:solidFill>
            <a:miter lim="800000"/>
            <a:headEnd/>
            <a:tailEnd/>
          </a:ln>
          <a:effectLst/>
        </p:spPr>
        <p:txBody>
          <a:bodyPr wrap="none" anchor="ctr"/>
          <a:lstStyle/>
          <a:p>
            <a:endParaRPr lang="es-AR"/>
          </a:p>
        </p:txBody>
      </p:sp>
      <p:sp>
        <p:nvSpPr>
          <p:cNvPr id="93191" name="Text Box 7"/>
          <p:cNvSpPr txBox="1">
            <a:spLocks noChangeArrowheads="1"/>
          </p:cNvSpPr>
          <p:nvPr/>
        </p:nvSpPr>
        <p:spPr bwMode="auto">
          <a:xfrm>
            <a:off x="2051050" y="2060575"/>
            <a:ext cx="2305050" cy="366713"/>
          </a:xfrm>
          <a:prstGeom prst="rect">
            <a:avLst/>
          </a:prstGeom>
          <a:noFill/>
          <a:ln w="9525">
            <a:noFill/>
            <a:miter lim="800000"/>
            <a:headEnd/>
            <a:tailEnd/>
          </a:ln>
          <a:effectLst/>
        </p:spPr>
        <p:txBody>
          <a:bodyPr>
            <a:spAutoFit/>
          </a:bodyPr>
          <a:lstStyle/>
          <a:p>
            <a:pPr>
              <a:spcBef>
                <a:spcPct val="50000"/>
              </a:spcBef>
            </a:pPr>
            <a:r>
              <a:rPr lang="es-MX" b="1">
                <a:solidFill>
                  <a:schemeClr val="bg2"/>
                </a:solidFill>
                <a:latin typeface="Tahoma" pitchFamily="34" charset="0"/>
              </a:rPr>
              <a:t>LO QUE SABEMOS</a:t>
            </a:r>
            <a:endParaRPr lang="es-ES" b="1">
              <a:solidFill>
                <a:schemeClr val="bg2"/>
              </a:solidFill>
              <a:latin typeface="Tahoma" pitchFamily="34" charset="0"/>
            </a:endParaRPr>
          </a:p>
        </p:txBody>
      </p:sp>
      <p:sp>
        <p:nvSpPr>
          <p:cNvPr id="93192" name="Text Box 8"/>
          <p:cNvSpPr txBox="1">
            <a:spLocks noChangeArrowheads="1"/>
          </p:cNvSpPr>
          <p:nvPr/>
        </p:nvSpPr>
        <p:spPr bwMode="auto">
          <a:xfrm>
            <a:off x="5075238" y="2054225"/>
            <a:ext cx="2160587" cy="366713"/>
          </a:xfrm>
          <a:prstGeom prst="rect">
            <a:avLst/>
          </a:prstGeom>
          <a:noFill/>
          <a:ln w="9525">
            <a:noFill/>
            <a:miter lim="800000"/>
            <a:headEnd/>
            <a:tailEnd/>
          </a:ln>
          <a:effectLst/>
        </p:spPr>
        <p:txBody>
          <a:bodyPr>
            <a:spAutoFit/>
          </a:bodyPr>
          <a:lstStyle/>
          <a:p>
            <a:pPr>
              <a:spcBef>
                <a:spcPct val="50000"/>
              </a:spcBef>
            </a:pPr>
            <a:r>
              <a:rPr lang="es-MX" b="1">
                <a:solidFill>
                  <a:schemeClr val="bg2"/>
                </a:solidFill>
                <a:latin typeface="Tahoma" pitchFamily="34" charset="0"/>
              </a:rPr>
              <a:t>MIS PREGUNTAS</a:t>
            </a:r>
            <a:endParaRPr lang="es-ES" b="1">
              <a:solidFill>
                <a:schemeClr val="bg2"/>
              </a:solidFill>
              <a:latin typeface="Tahoma"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50" name="Rectangle 2"/>
          <p:cNvSpPr>
            <a:spLocks noGrp="1" noChangeArrowheads="1"/>
          </p:cNvSpPr>
          <p:nvPr>
            <p:ph type="ctrTitle"/>
          </p:nvPr>
        </p:nvSpPr>
        <p:spPr>
          <a:xfrm>
            <a:off x="179388" y="333375"/>
            <a:ext cx="8713787" cy="792163"/>
          </a:xfrm>
        </p:spPr>
        <p:txBody>
          <a:bodyPr/>
          <a:lstStyle/>
          <a:p>
            <a:r>
              <a:rPr lang="es-ES" sz="4800"/>
              <a:t>Cuadro de Anticipación</a:t>
            </a:r>
          </a:p>
        </p:txBody>
      </p:sp>
      <p:sp>
        <p:nvSpPr>
          <p:cNvPr id="181251" name="Rectangle 3"/>
          <p:cNvSpPr>
            <a:spLocks noGrp="1" noChangeArrowheads="1"/>
          </p:cNvSpPr>
          <p:nvPr>
            <p:ph type="subTitle" idx="1"/>
          </p:nvPr>
        </p:nvSpPr>
        <p:spPr>
          <a:xfrm>
            <a:off x="250825" y="1125538"/>
            <a:ext cx="8642350" cy="5543550"/>
          </a:xfrm>
        </p:spPr>
        <p:txBody>
          <a:bodyPr/>
          <a:lstStyle/>
          <a:p>
            <a:r>
              <a:rPr lang="es-ES"/>
              <a:t>Un concepto Importante</a:t>
            </a:r>
          </a:p>
          <a:p>
            <a:r>
              <a:rPr lang="es-ES"/>
              <a:t>Ej: Islas Galápagos</a:t>
            </a:r>
          </a:p>
          <a:p>
            <a:endParaRPr lang="es-ES"/>
          </a:p>
        </p:txBody>
      </p:sp>
      <p:graphicFrame>
        <p:nvGraphicFramePr>
          <p:cNvPr id="181252" name="Group 4"/>
          <p:cNvGraphicFramePr>
            <a:graphicFrameLocks noGrp="1"/>
          </p:cNvGraphicFramePr>
          <p:nvPr/>
        </p:nvGraphicFramePr>
        <p:xfrm>
          <a:off x="71406" y="2276475"/>
          <a:ext cx="8964613" cy="4321176"/>
        </p:xfrm>
        <a:graphic>
          <a:graphicData uri="http://schemas.openxmlformats.org/drawingml/2006/table">
            <a:tbl>
              <a:tblPr/>
              <a:tblGrid>
                <a:gridCol w="4483100"/>
                <a:gridCol w="4481513"/>
              </a:tblGrid>
              <a:tr h="989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Lo que sabemos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0" i="0" u="none" strike="noStrike" cap="none" normalizeH="0" baseline="0" smtClean="0">
                          <a:ln>
                            <a:noFill/>
                          </a:ln>
                          <a:solidFill>
                            <a:schemeClr val="tx1"/>
                          </a:solidFill>
                          <a:effectLst>
                            <a:outerShdw blurRad="38100" dist="38100" dir="2700000" algn="tl">
                              <a:srgbClr val="000000"/>
                            </a:outerShdw>
                          </a:effectLst>
                          <a:latin typeface="Tahoma" pitchFamily="34" charset="0"/>
                        </a:rPr>
                        <a:t>Lo que queremos saber…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321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s-A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s-AR" sz="2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181250"/>
                                        </p:tgtEl>
                                        <p:attrNameLst>
                                          <p:attrName>style.visibility</p:attrName>
                                        </p:attrNameLst>
                                      </p:cBhvr>
                                      <p:to>
                                        <p:strVal val="visible"/>
                                      </p:to>
                                    </p:set>
                                    <p:animEffect transition="in" filter="fade">
                                      <p:cBhvr>
                                        <p:cTn id="7" dur="768" decel="100000"/>
                                        <p:tgtEl>
                                          <p:spTgt spid="181250"/>
                                        </p:tgtEl>
                                      </p:cBhvr>
                                    </p:animEffect>
                                    <p:animScale>
                                      <p:cBhvr>
                                        <p:cTn id="8" dur="768" decel="100000"/>
                                        <p:tgtEl>
                                          <p:spTgt spid="181250"/>
                                        </p:tgtEl>
                                      </p:cBhvr>
                                      <p:from x="10000" y="10000"/>
                                      <p:to x="200000" y="450000"/>
                                    </p:animScale>
                                    <p:animScale>
                                      <p:cBhvr>
                                        <p:cTn id="9" dur="1230" accel="100000" fill="hold">
                                          <p:stCondLst>
                                            <p:cond delay="768"/>
                                          </p:stCondLst>
                                        </p:cTn>
                                        <p:tgtEl>
                                          <p:spTgt spid="181250"/>
                                        </p:tgtEl>
                                      </p:cBhvr>
                                      <p:from x="200000" y="450000"/>
                                      <p:to x="100000" y="100000"/>
                                    </p:animScale>
                                    <p:set>
                                      <p:cBhvr>
                                        <p:cTn id="10" dur="768" fill="hold"/>
                                        <p:tgtEl>
                                          <p:spTgt spid="181250"/>
                                        </p:tgtEl>
                                        <p:attrNameLst>
                                          <p:attrName>ppt_x</p:attrName>
                                        </p:attrNameLst>
                                      </p:cBhvr>
                                      <p:to>
                                        <p:strVal val="(0.5)"/>
                                      </p:to>
                                    </p:set>
                                    <p:anim from="(0.5)" to="(#ppt_x)" calcmode="lin" valueType="num">
                                      <p:cBhvr>
                                        <p:cTn id="11" dur="1230" accel="100000" fill="hold">
                                          <p:stCondLst>
                                            <p:cond delay="768"/>
                                          </p:stCondLst>
                                        </p:cTn>
                                        <p:tgtEl>
                                          <p:spTgt spid="181250"/>
                                        </p:tgtEl>
                                        <p:attrNameLst>
                                          <p:attrName>ppt_x</p:attrName>
                                        </p:attrNameLst>
                                      </p:cBhvr>
                                    </p:anim>
                                    <p:set>
                                      <p:cBhvr>
                                        <p:cTn id="12" dur="768" fill="hold"/>
                                        <p:tgtEl>
                                          <p:spTgt spid="181250"/>
                                        </p:tgtEl>
                                        <p:attrNameLst>
                                          <p:attrName>ppt_y</p:attrName>
                                        </p:attrNameLst>
                                      </p:cBhvr>
                                      <p:to>
                                        <p:strVal val="(#ppt_y+0.4)"/>
                                      </p:to>
                                    </p:set>
                                    <p:anim from="(#ppt_y+0.4)" to="(#ppt_y)" calcmode="lin" valueType="num">
                                      <p:cBhvr>
                                        <p:cTn id="13" dur="1230" accel="100000" fill="hold">
                                          <p:stCondLst>
                                            <p:cond delay="768"/>
                                          </p:stCondLst>
                                        </p:cTn>
                                        <p:tgtEl>
                                          <p:spTgt spid="181250"/>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grpId="0" nodeType="clickEffect">
                                  <p:stCondLst>
                                    <p:cond delay="0"/>
                                  </p:stCondLst>
                                  <p:childTnLst>
                                    <p:set>
                                      <p:cBhvr>
                                        <p:cTn id="17" dur="1" fill="hold">
                                          <p:stCondLst>
                                            <p:cond delay="0"/>
                                          </p:stCondLst>
                                        </p:cTn>
                                        <p:tgtEl>
                                          <p:spTgt spid="181251">
                                            <p:txEl>
                                              <p:pRg st="0" end="0"/>
                                            </p:txEl>
                                          </p:spTgt>
                                        </p:tgtEl>
                                        <p:attrNameLst>
                                          <p:attrName>style.visibility</p:attrName>
                                        </p:attrNameLst>
                                      </p:cBhvr>
                                      <p:to>
                                        <p:strVal val="visible"/>
                                      </p:to>
                                    </p:set>
                                    <p:anim calcmode="lin" valueType="num">
                                      <p:cBhvr>
                                        <p:cTn id="18" dur="500" fill="hold"/>
                                        <p:tgtEl>
                                          <p:spTgt spid="181251">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181251">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18125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grpId="0" nodeType="clickEffect">
                                  <p:stCondLst>
                                    <p:cond delay="0"/>
                                  </p:stCondLst>
                                  <p:childTnLst>
                                    <p:set>
                                      <p:cBhvr>
                                        <p:cTn id="24" dur="1" fill="hold">
                                          <p:stCondLst>
                                            <p:cond delay="0"/>
                                          </p:stCondLst>
                                        </p:cTn>
                                        <p:tgtEl>
                                          <p:spTgt spid="181251">
                                            <p:txEl>
                                              <p:pRg st="1" end="1"/>
                                            </p:txEl>
                                          </p:spTgt>
                                        </p:tgtEl>
                                        <p:attrNameLst>
                                          <p:attrName>style.visibility</p:attrName>
                                        </p:attrNameLst>
                                      </p:cBhvr>
                                      <p:to>
                                        <p:strVal val="visible"/>
                                      </p:to>
                                    </p:set>
                                    <p:anim calcmode="lin" valueType="num">
                                      <p:cBhvr>
                                        <p:cTn id="25" dur="500" fill="hold"/>
                                        <p:tgtEl>
                                          <p:spTgt spid="181251">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181251">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1812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p:bldP spid="18125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s-MX" sz="3600"/>
              <a:t>Rueda de Ideas:</a:t>
            </a:r>
            <a:endParaRPr lang="es-ES" sz="3600"/>
          </a:p>
        </p:txBody>
      </p:sp>
      <p:pic>
        <p:nvPicPr>
          <p:cNvPr id="95235" name="Picture 3"/>
          <p:cNvPicPr>
            <a:picLocks noGrp="1" noChangeAspect="1" noChangeArrowheads="1"/>
          </p:cNvPicPr>
          <p:nvPr>
            <p:ph type="body" idx="1"/>
          </p:nvPr>
        </p:nvPicPr>
        <p:blipFill>
          <a:blip r:embed="rId2"/>
          <a:srcRect/>
          <a:stretch>
            <a:fillRect/>
          </a:stretch>
        </p:blipFill>
        <p:spPr>
          <a:xfrm>
            <a:off x="971550" y="1357298"/>
            <a:ext cx="7200900" cy="5226050"/>
          </a:xfrm>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5619750" y="1592263"/>
            <a:ext cx="2624138" cy="900112"/>
          </a:xfrm>
        </p:spPr>
        <p:txBody>
          <a:bodyPr/>
          <a:lstStyle/>
          <a:p>
            <a:r>
              <a:rPr lang="es-ES" sz="4000"/>
              <a:t>RUEDA DE IDEAS</a:t>
            </a:r>
          </a:p>
        </p:txBody>
      </p:sp>
      <p:sp>
        <p:nvSpPr>
          <p:cNvPr id="65539" name="Rectangle 3"/>
          <p:cNvSpPr>
            <a:spLocks noGrp="1" noChangeArrowheads="1"/>
          </p:cNvSpPr>
          <p:nvPr>
            <p:ph type="body" idx="1"/>
          </p:nvPr>
        </p:nvSpPr>
        <p:spPr/>
        <p:txBody>
          <a:bodyPr/>
          <a:lstStyle/>
          <a:p>
            <a:endParaRPr lang="es-ES"/>
          </a:p>
        </p:txBody>
      </p:sp>
      <p:pic>
        <p:nvPicPr>
          <p:cNvPr id="65540" name="Picture 4"/>
          <p:cNvPicPr>
            <a:picLocks noChangeAspect="1" noChangeArrowheads="1"/>
          </p:cNvPicPr>
          <p:nvPr/>
        </p:nvPicPr>
        <p:blipFill>
          <a:blip r:embed="rId2"/>
          <a:srcRect/>
          <a:stretch>
            <a:fillRect/>
          </a:stretch>
        </p:blipFill>
        <p:spPr bwMode="auto">
          <a:xfrm>
            <a:off x="0" y="0"/>
            <a:ext cx="5281613"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s-MX"/>
              <a:t>El Portal:</a:t>
            </a:r>
            <a:endParaRPr lang="es-ES"/>
          </a:p>
        </p:txBody>
      </p:sp>
      <p:pic>
        <p:nvPicPr>
          <p:cNvPr id="96259" name="Picture 3"/>
          <p:cNvPicPr>
            <a:picLocks noGrp="1" noChangeAspect="1" noChangeArrowheads="1"/>
          </p:cNvPicPr>
          <p:nvPr>
            <p:ph type="body" idx="1"/>
          </p:nvPr>
        </p:nvPicPr>
        <p:blipFill>
          <a:blip r:embed="rId2"/>
          <a:srcRect/>
          <a:stretch>
            <a:fillRect/>
          </a:stretch>
        </p:blipFill>
        <p:spPr>
          <a:xfrm>
            <a:off x="1835150" y="1844675"/>
            <a:ext cx="5689600" cy="5013325"/>
          </a:xfrm>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57224" y="714356"/>
            <a:ext cx="6870700" cy="755650"/>
          </a:xfrm>
        </p:spPr>
        <p:txBody>
          <a:bodyPr/>
          <a:lstStyle/>
          <a:p>
            <a:r>
              <a:rPr lang="es-ES_tradnl" sz="3600" b="1" dirty="0"/>
              <a:t>¿Qué es un Organizador Gráfico y para qué sirve?</a:t>
            </a:r>
          </a:p>
        </p:txBody>
      </p:sp>
      <p:sp>
        <p:nvSpPr>
          <p:cNvPr id="6147" name="Rectangle 3"/>
          <p:cNvSpPr>
            <a:spLocks noGrp="1" noChangeArrowheads="1"/>
          </p:cNvSpPr>
          <p:nvPr>
            <p:ph type="body" idx="1"/>
          </p:nvPr>
        </p:nvSpPr>
        <p:spPr>
          <a:xfrm>
            <a:off x="500034" y="1928802"/>
            <a:ext cx="8229600" cy="3857652"/>
          </a:xfrm>
        </p:spPr>
        <p:txBody>
          <a:bodyPr/>
          <a:lstStyle/>
          <a:p>
            <a:pPr>
              <a:lnSpc>
                <a:spcPct val="90000"/>
              </a:lnSpc>
            </a:pPr>
            <a:r>
              <a:rPr lang="es-ES_tradnl" sz="2800" b="1" dirty="0"/>
              <a:t>Los Organizadores Gráficos son técnicas de estudio que ayudan a comprender mejor un texto. Establecen relaciones visuales entre los conceptos claves de dicho texto y, por ello, permiten “ver” de manera más eficiente las distintas implicancias de un contenido. Hay muchísimos tipos de organizadores gráficos y tú puedes crear muchos más.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152400"/>
            <a:ext cx="6870700" cy="1189038"/>
          </a:xfrm>
        </p:spPr>
        <p:txBody>
          <a:bodyPr/>
          <a:lstStyle/>
          <a:p>
            <a:r>
              <a:rPr lang="es-ES_tradnl" b="1">
                <a:solidFill>
                  <a:srgbClr val="FFFF00"/>
                </a:solidFill>
              </a:rPr>
              <a:t>El Peine</a:t>
            </a:r>
          </a:p>
        </p:txBody>
      </p:sp>
      <p:sp>
        <p:nvSpPr>
          <p:cNvPr id="50179" name="Rectangle 3"/>
          <p:cNvSpPr>
            <a:spLocks noGrp="1" noChangeArrowheads="1"/>
          </p:cNvSpPr>
          <p:nvPr>
            <p:ph type="body" sz="half" idx="1"/>
          </p:nvPr>
        </p:nvSpPr>
        <p:spPr>
          <a:xfrm>
            <a:off x="395288" y="1557338"/>
            <a:ext cx="3771900" cy="3657600"/>
          </a:xfrm>
        </p:spPr>
        <p:txBody>
          <a:bodyPr/>
          <a:lstStyle/>
          <a:p>
            <a:r>
              <a:rPr lang="es-ES_tradnl" sz="2400" b="1"/>
              <a:t>Este sencillo organizador sirve para incorporar a un concepto todas sus variantes. En el ejemplo, se pone el tema en el mango (Género Narrativo) y en cada diente del peine una variante (Novela, Cuento, Mito, Leyenda, Fábula, Parábola, etc.).</a:t>
            </a:r>
            <a:endParaRPr lang="es-ES_tradnl" sz="2400" b="1">
              <a:solidFill>
                <a:srgbClr val="FFFF00"/>
              </a:solidFill>
            </a:endParaRPr>
          </a:p>
        </p:txBody>
      </p:sp>
      <p:sp>
        <p:nvSpPr>
          <p:cNvPr id="50180" name="AutoShape 4"/>
          <p:cNvSpPr>
            <a:spLocks noChangeArrowheads="1"/>
          </p:cNvSpPr>
          <p:nvPr/>
        </p:nvSpPr>
        <p:spPr bwMode="auto">
          <a:xfrm rot="-5400000">
            <a:off x="2590800" y="3276600"/>
            <a:ext cx="6019800" cy="533400"/>
          </a:xfrm>
          <a:prstGeom prst="flowChartTerminator">
            <a:avLst/>
          </a:prstGeom>
          <a:solidFill>
            <a:schemeClr val="accent1"/>
          </a:solidFill>
          <a:ln w="9525">
            <a:solidFill>
              <a:schemeClr val="tx1"/>
            </a:solidFill>
            <a:miter lim="800000"/>
            <a:headEnd/>
            <a:tailEnd/>
          </a:ln>
          <a:effectLst/>
        </p:spPr>
        <p:txBody>
          <a:bodyPr wrap="none" anchor="ctr"/>
          <a:lstStyle/>
          <a:p>
            <a:endParaRPr lang="es-AR"/>
          </a:p>
        </p:txBody>
      </p:sp>
      <p:sp>
        <p:nvSpPr>
          <p:cNvPr id="50181" name="Oval 5"/>
          <p:cNvSpPr>
            <a:spLocks noChangeArrowheads="1"/>
          </p:cNvSpPr>
          <p:nvPr/>
        </p:nvSpPr>
        <p:spPr bwMode="auto">
          <a:xfrm>
            <a:off x="5791200" y="34290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50182" name="Oval 6"/>
          <p:cNvSpPr>
            <a:spLocks noChangeArrowheads="1"/>
          </p:cNvSpPr>
          <p:nvPr/>
        </p:nvSpPr>
        <p:spPr bwMode="auto">
          <a:xfrm>
            <a:off x="5715000" y="19812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50183" name="Oval 7"/>
          <p:cNvSpPr>
            <a:spLocks noChangeArrowheads="1"/>
          </p:cNvSpPr>
          <p:nvPr/>
        </p:nvSpPr>
        <p:spPr bwMode="auto">
          <a:xfrm>
            <a:off x="5791200" y="22860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50184" name="Oval 8"/>
          <p:cNvSpPr>
            <a:spLocks noChangeArrowheads="1"/>
          </p:cNvSpPr>
          <p:nvPr/>
        </p:nvSpPr>
        <p:spPr bwMode="auto">
          <a:xfrm>
            <a:off x="5791200" y="26670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50185" name="Oval 9"/>
          <p:cNvSpPr>
            <a:spLocks noChangeArrowheads="1"/>
          </p:cNvSpPr>
          <p:nvPr/>
        </p:nvSpPr>
        <p:spPr bwMode="auto">
          <a:xfrm>
            <a:off x="5791200" y="30480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50186" name="Oval 10"/>
          <p:cNvSpPr>
            <a:spLocks noChangeArrowheads="1"/>
          </p:cNvSpPr>
          <p:nvPr/>
        </p:nvSpPr>
        <p:spPr bwMode="auto">
          <a:xfrm>
            <a:off x="5715000" y="16764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50187" name="Oval 11"/>
          <p:cNvSpPr>
            <a:spLocks noChangeArrowheads="1"/>
          </p:cNvSpPr>
          <p:nvPr/>
        </p:nvSpPr>
        <p:spPr bwMode="auto">
          <a:xfrm>
            <a:off x="5791200" y="38100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50188" name="Oval 12"/>
          <p:cNvSpPr>
            <a:spLocks noChangeArrowheads="1"/>
          </p:cNvSpPr>
          <p:nvPr/>
        </p:nvSpPr>
        <p:spPr bwMode="auto">
          <a:xfrm>
            <a:off x="5791200" y="13716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50189" name="Oval 13"/>
          <p:cNvSpPr>
            <a:spLocks noChangeArrowheads="1"/>
          </p:cNvSpPr>
          <p:nvPr/>
        </p:nvSpPr>
        <p:spPr bwMode="auto">
          <a:xfrm>
            <a:off x="5715000" y="10668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50190" name="Oval 14"/>
          <p:cNvSpPr>
            <a:spLocks noChangeArrowheads="1"/>
          </p:cNvSpPr>
          <p:nvPr/>
        </p:nvSpPr>
        <p:spPr bwMode="auto">
          <a:xfrm>
            <a:off x="5715000" y="762000"/>
            <a:ext cx="2286000" cy="228600"/>
          </a:xfrm>
          <a:prstGeom prst="ellipse">
            <a:avLst/>
          </a:prstGeom>
          <a:solidFill>
            <a:schemeClr val="accent1"/>
          </a:solidFill>
          <a:ln w="9525">
            <a:solidFill>
              <a:schemeClr val="tx1"/>
            </a:solidFill>
            <a:round/>
            <a:headEnd/>
            <a:tailEnd/>
          </a:ln>
          <a:effectLst/>
        </p:spPr>
        <p:txBody>
          <a:bodyPr wrap="none" anchor="ctr"/>
          <a:lstStyle/>
          <a:p>
            <a:endParaRPr lang="es-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s-MX"/>
              <a:t>Sense Chart </a:t>
            </a:r>
            <a:r>
              <a:rPr lang="es-MX" sz="1600"/>
              <a:t>(Tabla de los 5 sentidos)</a:t>
            </a:r>
            <a:endParaRPr lang="es-ES" sz="1600"/>
          </a:p>
        </p:txBody>
      </p:sp>
      <p:pic>
        <p:nvPicPr>
          <p:cNvPr id="97283" name="Picture 3"/>
          <p:cNvPicPr>
            <a:picLocks noGrp="1" noChangeAspect="1" noChangeArrowheads="1"/>
          </p:cNvPicPr>
          <p:nvPr>
            <p:ph type="body" idx="1"/>
          </p:nvPr>
        </p:nvPicPr>
        <p:blipFill>
          <a:blip r:embed="rId2"/>
          <a:srcRect/>
          <a:stretch>
            <a:fillRect/>
          </a:stretch>
        </p:blipFill>
        <p:spPr>
          <a:xfrm>
            <a:off x="1066800" y="2132013"/>
            <a:ext cx="7543800" cy="4465637"/>
          </a:xfrm>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endParaRPr lang="es-ES"/>
          </a:p>
        </p:txBody>
      </p:sp>
      <p:sp>
        <p:nvSpPr>
          <p:cNvPr id="68611" name="Rectangle 3"/>
          <p:cNvSpPr>
            <a:spLocks noGrp="1" noChangeArrowheads="1"/>
          </p:cNvSpPr>
          <p:nvPr>
            <p:ph type="body" idx="1"/>
          </p:nvPr>
        </p:nvSpPr>
        <p:spPr/>
        <p:txBody>
          <a:bodyPr/>
          <a:lstStyle/>
          <a:p>
            <a:endParaRPr lang="es-ES"/>
          </a:p>
        </p:txBody>
      </p:sp>
      <p:pic>
        <p:nvPicPr>
          <p:cNvPr id="68613" name="Picture 5"/>
          <p:cNvPicPr>
            <a:picLocks noChangeAspect="1" noChangeArrowheads="1"/>
          </p:cNvPicPr>
          <p:nvPr/>
        </p:nvPicPr>
        <p:blipFill>
          <a:blip r:embed="rId2"/>
          <a:srcRect/>
          <a:stretch>
            <a:fillRect/>
          </a:stretch>
        </p:blipFill>
        <p:spPr bwMode="auto">
          <a:xfrm>
            <a:off x="0" y="0"/>
            <a:ext cx="9144000" cy="67897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s-MX"/>
              <a:t>Templo del saber:</a:t>
            </a:r>
            <a:endParaRPr lang="es-ES"/>
          </a:p>
        </p:txBody>
      </p:sp>
      <p:sp>
        <p:nvSpPr>
          <p:cNvPr id="98307" name="AutoShape 3"/>
          <p:cNvSpPr>
            <a:spLocks noChangeArrowheads="1"/>
          </p:cNvSpPr>
          <p:nvPr/>
        </p:nvSpPr>
        <p:spPr bwMode="auto">
          <a:xfrm>
            <a:off x="2411413" y="2060575"/>
            <a:ext cx="5040312" cy="936625"/>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s-AR"/>
          </a:p>
        </p:txBody>
      </p:sp>
      <p:sp>
        <p:nvSpPr>
          <p:cNvPr id="98308" name="Text Box 4"/>
          <p:cNvSpPr txBox="1">
            <a:spLocks noChangeArrowheads="1"/>
          </p:cNvSpPr>
          <p:nvPr/>
        </p:nvSpPr>
        <p:spPr bwMode="auto">
          <a:xfrm>
            <a:off x="3779838" y="2492375"/>
            <a:ext cx="2447925" cy="366713"/>
          </a:xfrm>
          <a:prstGeom prst="rect">
            <a:avLst/>
          </a:prstGeom>
          <a:noFill/>
          <a:ln w="9525">
            <a:noFill/>
            <a:miter lim="800000"/>
            <a:headEnd/>
            <a:tailEnd/>
          </a:ln>
          <a:effectLst/>
        </p:spPr>
        <p:txBody>
          <a:bodyPr>
            <a:spAutoFit/>
          </a:bodyPr>
          <a:lstStyle/>
          <a:p>
            <a:pPr>
              <a:spcBef>
                <a:spcPct val="50000"/>
              </a:spcBef>
            </a:pPr>
            <a:r>
              <a:rPr lang="es-MX" b="1">
                <a:solidFill>
                  <a:schemeClr val="bg1"/>
                </a:solidFill>
                <a:latin typeface="Tahoma" pitchFamily="34" charset="0"/>
              </a:rPr>
              <a:t>  Tipos de Plantas</a:t>
            </a:r>
            <a:endParaRPr lang="es-ES" b="1">
              <a:solidFill>
                <a:schemeClr val="bg1"/>
              </a:solidFill>
              <a:latin typeface="Tahoma" pitchFamily="34" charset="0"/>
            </a:endParaRPr>
          </a:p>
        </p:txBody>
      </p:sp>
      <p:sp>
        <p:nvSpPr>
          <p:cNvPr id="98309" name="Text Box 5"/>
          <p:cNvSpPr txBox="1">
            <a:spLocks noChangeArrowheads="1"/>
          </p:cNvSpPr>
          <p:nvPr/>
        </p:nvSpPr>
        <p:spPr bwMode="auto">
          <a:xfrm>
            <a:off x="2627313" y="2997200"/>
            <a:ext cx="360362" cy="3122613"/>
          </a:xfrm>
          <a:prstGeom prst="rect">
            <a:avLst/>
          </a:prstGeom>
          <a:noFill/>
          <a:ln w="9525">
            <a:solidFill>
              <a:srgbClr val="FFFF00"/>
            </a:solidFill>
            <a:miter lim="800000"/>
            <a:headEnd/>
            <a:tailEnd/>
          </a:ln>
          <a:effectLst/>
        </p:spPr>
        <p:txBody>
          <a:bodyPr>
            <a:spAutoFit/>
          </a:bodyPr>
          <a:lstStyle/>
          <a:p>
            <a:pPr>
              <a:spcBef>
                <a:spcPct val="50000"/>
              </a:spcBef>
            </a:pPr>
            <a:r>
              <a:rPr lang="es-MX">
                <a:latin typeface="Tahoma" pitchFamily="34" charset="0"/>
              </a:rPr>
              <a:t>MEDICINALES</a:t>
            </a:r>
            <a:endParaRPr lang="es-ES">
              <a:latin typeface="Tahoma" pitchFamily="34" charset="0"/>
            </a:endParaRPr>
          </a:p>
        </p:txBody>
      </p:sp>
      <p:sp>
        <p:nvSpPr>
          <p:cNvPr id="98310" name="Text Box 6"/>
          <p:cNvSpPr txBox="1">
            <a:spLocks noChangeArrowheads="1"/>
          </p:cNvSpPr>
          <p:nvPr/>
        </p:nvSpPr>
        <p:spPr bwMode="auto">
          <a:xfrm>
            <a:off x="3492500" y="2997200"/>
            <a:ext cx="360363" cy="3397250"/>
          </a:xfrm>
          <a:prstGeom prst="rect">
            <a:avLst/>
          </a:prstGeom>
          <a:noFill/>
          <a:ln w="9525">
            <a:solidFill>
              <a:srgbClr val="FFFF00"/>
            </a:solidFill>
            <a:miter lim="800000"/>
            <a:headEnd/>
            <a:tailEnd/>
          </a:ln>
          <a:effectLst/>
        </p:spPr>
        <p:txBody>
          <a:bodyPr>
            <a:spAutoFit/>
          </a:bodyPr>
          <a:lstStyle/>
          <a:p>
            <a:pPr>
              <a:spcBef>
                <a:spcPct val="50000"/>
              </a:spcBef>
            </a:pPr>
            <a:r>
              <a:rPr lang="es-MX">
                <a:latin typeface="Tahoma" pitchFamily="34" charset="0"/>
              </a:rPr>
              <a:t>ALIMENTICIAS</a:t>
            </a:r>
            <a:endParaRPr lang="es-ES">
              <a:latin typeface="Tahoma" pitchFamily="34" charset="0"/>
            </a:endParaRPr>
          </a:p>
        </p:txBody>
      </p:sp>
      <p:sp>
        <p:nvSpPr>
          <p:cNvPr id="98311" name="Text Box 7"/>
          <p:cNvSpPr txBox="1">
            <a:spLocks noChangeArrowheads="1"/>
          </p:cNvSpPr>
          <p:nvPr/>
        </p:nvSpPr>
        <p:spPr bwMode="auto">
          <a:xfrm>
            <a:off x="6877050" y="2997200"/>
            <a:ext cx="360363" cy="3397250"/>
          </a:xfrm>
          <a:prstGeom prst="rect">
            <a:avLst/>
          </a:prstGeom>
          <a:noFill/>
          <a:ln w="9525">
            <a:solidFill>
              <a:srgbClr val="FFFF00"/>
            </a:solidFill>
            <a:miter lim="800000"/>
            <a:headEnd/>
            <a:tailEnd/>
          </a:ln>
          <a:effectLst/>
        </p:spPr>
        <p:txBody>
          <a:bodyPr>
            <a:spAutoFit/>
          </a:bodyPr>
          <a:lstStyle/>
          <a:p>
            <a:pPr>
              <a:spcBef>
                <a:spcPct val="50000"/>
              </a:spcBef>
            </a:pPr>
            <a:r>
              <a:rPr lang="es-MX">
                <a:latin typeface="Tahoma" pitchFamily="34" charset="0"/>
              </a:rPr>
              <a:t>INDUSTRIALES</a:t>
            </a:r>
            <a:endParaRPr lang="es-ES">
              <a:latin typeface="Tahoma" pitchFamily="34" charset="0"/>
            </a:endParaRPr>
          </a:p>
        </p:txBody>
      </p:sp>
      <p:sp>
        <p:nvSpPr>
          <p:cNvPr id="98312" name="Text Box 8"/>
          <p:cNvSpPr txBox="1">
            <a:spLocks noChangeArrowheads="1"/>
          </p:cNvSpPr>
          <p:nvPr/>
        </p:nvSpPr>
        <p:spPr bwMode="auto">
          <a:xfrm>
            <a:off x="6156325" y="2997200"/>
            <a:ext cx="360363" cy="3397250"/>
          </a:xfrm>
          <a:prstGeom prst="rect">
            <a:avLst/>
          </a:prstGeom>
          <a:noFill/>
          <a:ln w="9525">
            <a:solidFill>
              <a:srgbClr val="FFFF00"/>
            </a:solidFill>
            <a:miter lim="800000"/>
            <a:headEnd/>
            <a:tailEnd/>
          </a:ln>
          <a:effectLst/>
        </p:spPr>
        <p:txBody>
          <a:bodyPr>
            <a:spAutoFit/>
          </a:bodyPr>
          <a:lstStyle/>
          <a:p>
            <a:pPr>
              <a:spcBef>
                <a:spcPct val="50000"/>
              </a:spcBef>
            </a:pPr>
            <a:r>
              <a:rPr lang="es-MX">
                <a:latin typeface="Tahoma" pitchFamily="34" charset="0"/>
              </a:rPr>
              <a:t>ORNAMENTALES</a:t>
            </a:r>
            <a:endParaRPr lang="es-ES">
              <a:latin typeface="Tahoma" pitchFamily="34" charset="0"/>
            </a:endParaRPr>
          </a:p>
        </p:txBody>
      </p:sp>
      <p:sp>
        <p:nvSpPr>
          <p:cNvPr id="98313" name="Rectangle 9"/>
          <p:cNvSpPr>
            <a:spLocks noChangeArrowheads="1"/>
          </p:cNvSpPr>
          <p:nvPr/>
        </p:nvSpPr>
        <p:spPr bwMode="auto">
          <a:xfrm>
            <a:off x="1547813" y="6381750"/>
            <a:ext cx="6840537" cy="215900"/>
          </a:xfrm>
          <a:prstGeom prst="rect">
            <a:avLst/>
          </a:prstGeom>
          <a:solidFill>
            <a:schemeClr val="accent1"/>
          </a:solidFill>
          <a:ln w="9525">
            <a:solidFill>
              <a:schemeClr val="tx1"/>
            </a:solidFill>
            <a:miter lim="800000"/>
            <a:headEnd/>
            <a:tailEnd/>
          </a:ln>
          <a:effectLst/>
        </p:spPr>
        <p:txBody>
          <a:bodyPr wrap="none" anchor="ctr"/>
          <a:lstStyle/>
          <a:p>
            <a:endParaRPr lang="es-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s-ES_tradnl" b="1"/>
              <a:t>Templo del saber</a:t>
            </a:r>
          </a:p>
        </p:txBody>
      </p:sp>
      <p:sp>
        <p:nvSpPr>
          <p:cNvPr id="49155" name="Rectangle 3"/>
          <p:cNvSpPr>
            <a:spLocks noGrp="1" noChangeArrowheads="1"/>
          </p:cNvSpPr>
          <p:nvPr>
            <p:ph type="body" sz="half" idx="1"/>
          </p:nvPr>
        </p:nvSpPr>
        <p:spPr>
          <a:xfrm>
            <a:off x="0" y="1989138"/>
            <a:ext cx="3810000" cy="4495800"/>
          </a:xfrm>
        </p:spPr>
        <p:txBody>
          <a:bodyPr/>
          <a:lstStyle/>
          <a:p>
            <a:r>
              <a:rPr lang="es-ES_tradnl" sz="2400" b="1"/>
              <a:t>Este organizador gráfico sirve para relacionar un determinado concepto con aquellos otros que le sirven de apoyo. Si es necesario, puede usarse el piso (o escalinatas) para anotar las bases de todos los conceptos.</a:t>
            </a:r>
          </a:p>
          <a:p>
            <a:endParaRPr lang="es-ES_tradnl" sz="1400"/>
          </a:p>
        </p:txBody>
      </p:sp>
      <p:sp>
        <p:nvSpPr>
          <p:cNvPr id="49156" name="AutoShape 4"/>
          <p:cNvSpPr>
            <a:spLocks noChangeArrowheads="1"/>
          </p:cNvSpPr>
          <p:nvPr/>
        </p:nvSpPr>
        <p:spPr bwMode="auto">
          <a:xfrm>
            <a:off x="5105400" y="1371600"/>
            <a:ext cx="3581400" cy="1295400"/>
          </a:xfrm>
          <a:prstGeom prst="triangle">
            <a:avLst>
              <a:gd name="adj" fmla="val 50000"/>
            </a:avLst>
          </a:prstGeom>
          <a:solidFill>
            <a:schemeClr val="accent1"/>
          </a:solidFill>
          <a:ln w="28575">
            <a:solidFill>
              <a:srgbClr val="FFFF00"/>
            </a:solidFill>
            <a:miter lim="800000"/>
            <a:headEnd/>
            <a:tailEnd/>
          </a:ln>
          <a:effectLst/>
        </p:spPr>
        <p:txBody>
          <a:bodyPr wrap="none" anchor="ctr"/>
          <a:lstStyle/>
          <a:p>
            <a:endParaRPr lang="es-AR"/>
          </a:p>
        </p:txBody>
      </p:sp>
      <p:sp>
        <p:nvSpPr>
          <p:cNvPr id="49157" name="Text Box 5"/>
          <p:cNvSpPr txBox="1">
            <a:spLocks noChangeArrowheads="1"/>
          </p:cNvSpPr>
          <p:nvPr/>
        </p:nvSpPr>
        <p:spPr bwMode="auto">
          <a:xfrm>
            <a:off x="6019800" y="1752600"/>
            <a:ext cx="1600200" cy="641350"/>
          </a:xfrm>
          <a:prstGeom prst="rect">
            <a:avLst/>
          </a:prstGeom>
          <a:noFill/>
          <a:ln w="9525">
            <a:noFill/>
            <a:miter lim="800000"/>
            <a:headEnd/>
            <a:tailEnd/>
          </a:ln>
          <a:effectLst/>
        </p:spPr>
        <p:txBody>
          <a:bodyPr>
            <a:spAutoFit/>
          </a:bodyPr>
          <a:lstStyle/>
          <a:p>
            <a:pPr algn="ctr" eaLnBrk="0" hangingPunct="0">
              <a:spcBef>
                <a:spcPct val="50000"/>
              </a:spcBef>
            </a:pPr>
            <a:r>
              <a:rPr lang="es-ES_tradnl" b="1">
                <a:latin typeface="Times New Roman" pitchFamily="18" charset="0"/>
              </a:rPr>
              <a:t>Cultura antigua</a:t>
            </a:r>
            <a:endParaRPr lang="es-ES_tradnl" sz="2400" b="1">
              <a:latin typeface="Times New Roman" pitchFamily="18" charset="0"/>
            </a:endParaRPr>
          </a:p>
        </p:txBody>
      </p:sp>
      <p:sp>
        <p:nvSpPr>
          <p:cNvPr id="49158" name="AutoShape 6"/>
          <p:cNvSpPr>
            <a:spLocks noChangeArrowheads="1"/>
          </p:cNvSpPr>
          <p:nvPr/>
        </p:nvSpPr>
        <p:spPr bwMode="auto">
          <a:xfrm>
            <a:off x="5257800" y="2667000"/>
            <a:ext cx="457200" cy="2971800"/>
          </a:xfrm>
          <a:prstGeom prst="bevel">
            <a:avLst>
              <a:gd name="adj" fmla="val 12500"/>
            </a:avLst>
          </a:prstGeom>
          <a:solidFill>
            <a:schemeClr val="accent1"/>
          </a:solidFill>
          <a:ln w="9525">
            <a:solidFill>
              <a:srgbClr val="FFFF00"/>
            </a:solidFill>
            <a:miter lim="800000"/>
            <a:headEnd/>
            <a:tailEnd/>
          </a:ln>
          <a:effectLst/>
        </p:spPr>
        <p:txBody>
          <a:bodyPr wrap="none" anchor="ctr"/>
          <a:lstStyle/>
          <a:p>
            <a:endParaRPr lang="es-AR"/>
          </a:p>
        </p:txBody>
      </p:sp>
      <p:sp>
        <p:nvSpPr>
          <p:cNvPr id="49159" name="AutoShape 7"/>
          <p:cNvSpPr>
            <a:spLocks noChangeArrowheads="1"/>
          </p:cNvSpPr>
          <p:nvPr/>
        </p:nvSpPr>
        <p:spPr bwMode="auto">
          <a:xfrm>
            <a:off x="6019800" y="2667000"/>
            <a:ext cx="457200" cy="2971800"/>
          </a:xfrm>
          <a:prstGeom prst="bevel">
            <a:avLst>
              <a:gd name="adj" fmla="val 12500"/>
            </a:avLst>
          </a:prstGeom>
          <a:solidFill>
            <a:schemeClr val="accent1"/>
          </a:solidFill>
          <a:ln w="9525">
            <a:solidFill>
              <a:srgbClr val="FFFF00"/>
            </a:solidFill>
            <a:miter lim="800000"/>
            <a:headEnd/>
            <a:tailEnd/>
          </a:ln>
          <a:effectLst/>
        </p:spPr>
        <p:txBody>
          <a:bodyPr wrap="none" anchor="ctr"/>
          <a:lstStyle/>
          <a:p>
            <a:endParaRPr lang="es-AR"/>
          </a:p>
        </p:txBody>
      </p:sp>
      <p:sp>
        <p:nvSpPr>
          <p:cNvPr id="49160" name="AutoShape 8"/>
          <p:cNvSpPr>
            <a:spLocks noChangeArrowheads="1"/>
          </p:cNvSpPr>
          <p:nvPr/>
        </p:nvSpPr>
        <p:spPr bwMode="auto">
          <a:xfrm>
            <a:off x="8077200" y="2667000"/>
            <a:ext cx="457200" cy="2971800"/>
          </a:xfrm>
          <a:prstGeom prst="bevel">
            <a:avLst>
              <a:gd name="adj" fmla="val 12500"/>
            </a:avLst>
          </a:prstGeom>
          <a:solidFill>
            <a:schemeClr val="accent1"/>
          </a:solidFill>
          <a:ln w="9525">
            <a:solidFill>
              <a:srgbClr val="FFFF00"/>
            </a:solidFill>
            <a:miter lim="800000"/>
            <a:headEnd/>
            <a:tailEnd/>
          </a:ln>
          <a:effectLst/>
        </p:spPr>
        <p:txBody>
          <a:bodyPr wrap="none" anchor="ctr"/>
          <a:lstStyle/>
          <a:p>
            <a:endParaRPr lang="es-AR"/>
          </a:p>
        </p:txBody>
      </p:sp>
      <p:sp>
        <p:nvSpPr>
          <p:cNvPr id="49161" name="AutoShape 9"/>
          <p:cNvSpPr>
            <a:spLocks noChangeArrowheads="1"/>
          </p:cNvSpPr>
          <p:nvPr/>
        </p:nvSpPr>
        <p:spPr bwMode="auto">
          <a:xfrm>
            <a:off x="7391400" y="2667000"/>
            <a:ext cx="457200" cy="2971800"/>
          </a:xfrm>
          <a:prstGeom prst="bevel">
            <a:avLst>
              <a:gd name="adj" fmla="val 12500"/>
            </a:avLst>
          </a:prstGeom>
          <a:solidFill>
            <a:schemeClr val="accent1"/>
          </a:solidFill>
          <a:ln w="9525">
            <a:solidFill>
              <a:srgbClr val="FFFF00"/>
            </a:solidFill>
            <a:miter lim="800000"/>
            <a:headEnd/>
            <a:tailEnd/>
          </a:ln>
          <a:effectLst/>
        </p:spPr>
        <p:txBody>
          <a:bodyPr wrap="none" anchor="ctr"/>
          <a:lstStyle/>
          <a:p>
            <a:endParaRPr lang="es-AR"/>
          </a:p>
        </p:txBody>
      </p:sp>
      <p:sp>
        <p:nvSpPr>
          <p:cNvPr id="49162" name="Text Box 10"/>
          <p:cNvSpPr txBox="1">
            <a:spLocks noChangeArrowheads="1"/>
          </p:cNvSpPr>
          <p:nvPr/>
        </p:nvSpPr>
        <p:spPr bwMode="auto">
          <a:xfrm>
            <a:off x="5334000" y="2895600"/>
            <a:ext cx="381000" cy="2292350"/>
          </a:xfrm>
          <a:prstGeom prst="rect">
            <a:avLst/>
          </a:prstGeom>
          <a:noFill/>
          <a:ln w="9525">
            <a:noFill/>
            <a:miter lim="800000"/>
            <a:headEnd/>
            <a:tailEnd/>
          </a:ln>
          <a:effectLst/>
        </p:spPr>
        <p:txBody>
          <a:bodyPr>
            <a:spAutoFit/>
          </a:bodyPr>
          <a:lstStyle/>
          <a:p>
            <a:pPr eaLnBrk="0" hangingPunct="0">
              <a:spcBef>
                <a:spcPct val="50000"/>
              </a:spcBef>
            </a:pPr>
            <a:r>
              <a:rPr lang="es-ES_tradnl" sz="1600" b="1">
                <a:latin typeface="Times New Roman" pitchFamily="18" charset="0"/>
              </a:rPr>
              <a:t>FILOSOFIA</a:t>
            </a:r>
            <a:endParaRPr lang="es-ES_tradnl" sz="2400" b="1">
              <a:latin typeface="Times New Roman" pitchFamily="18" charset="0"/>
            </a:endParaRPr>
          </a:p>
        </p:txBody>
      </p:sp>
      <p:sp>
        <p:nvSpPr>
          <p:cNvPr id="49163" name="Text Box 11"/>
          <p:cNvSpPr txBox="1">
            <a:spLocks noChangeArrowheads="1"/>
          </p:cNvSpPr>
          <p:nvPr/>
        </p:nvSpPr>
        <p:spPr bwMode="auto">
          <a:xfrm>
            <a:off x="6019800" y="2895600"/>
            <a:ext cx="381000" cy="2047875"/>
          </a:xfrm>
          <a:prstGeom prst="rect">
            <a:avLst/>
          </a:prstGeom>
          <a:noFill/>
          <a:ln w="9525">
            <a:noFill/>
            <a:miter lim="800000"/>
            <a:headEnd/>
            <a:tailEnd/>
          </a:ln>
          <a:effectLst/>
        </p:spPr>
        <p:txBody>
          <a:bodyPr>
            <a:spAutoFit/>
          </a:bodyPr>
          <a:lstStyle/>
          <a:p>
            <a:pPr eaLnBrk="0" hangingPunct="0">
              <a:spcBef>
                <a:spcPct val="50000"/>
              </a:spcBef>
            </a:pPr>
            <a:r>
              <a:rPr lang="es-ES_tradnl" sz="1600" b="1">
                <a:latin typeface="Times New Roman" pitchFamily="18" charset="0"/>
              </a:rPr>
              <a:t>RELIGIÓN</a:t>
            </a:r>
            <a:endParaRPr lang="es-ES_tradnl" sz="2400" b="1">
              <a:latin typeface="Times New Roman" pitchFamily="18" charset="0"/>
            </a:endParaRPr>
          </a:p>
        </p:txBody>
      </p:sp>
      <p:sp>
        <p:nvSpPr>
          <p:cNvPr id="49164" name="Text Box 12"/>
          <p:cNvSpPr txBox="1">
            <a:spLocks noChangeArrowheads="1"/>
          </p:cNvSpPr>
          <p:nvPr/>
        </p:nvSpPr>
        <p:spPr bwMode="auto">
          <a:xfrm>
            <a:off x="7391400" y="2971800"/>
            <a:ext cx="381000" cy="2047875"/>
          </a:xfrm>
          <a:prstGeom prst="rect">
            <a:avLst/>
          </a:prstGeom>
          <a:noFill/>
          <a:ln w="9525">
            <a:noFill/>
            <a:miter lim="800000"/>
            <a:headEnd/>
            <a:tailEnd/>
          </a:ln>
          <a:effectLst/>
        </p:spPr>
        <p:txBody>
          <a:bodyPr>
            <a:spAutoFit/>
          </a:bodyPr>
          <a:lstStyle/>
          <a:p>
            <a:pPr eaLnBrk="0" hangingPunct="0">
              <a:spcBef>
                <a:spcPct val="50000"/>
              </a:spcBef>
            </a:pPr>
            <a:r>
              <a:rPr lang="es-ES_tradnl" sz="1600" b="1">
                <a:latin typeface="Times New Roman" pitchFamily="18" charset="0"/>
              </a:rPr>
              <a:t>CIENCIAS</a:t>
            </a:r>
            <a:endParaRPr lang="es-ES_tradnl" sz="2400" b="1">
              <a:latin typeface="Times New Roman" pitchFamily="18" charset="0"/>
            </a:endParaRPr>
          </a:p>
        </p:txBody>
      </p:sp>
      <p:sp>
        <p:nvSpPr>
          <p:cNvPr id="49165" name="Text Box 13"/>
          <p:cNvSpPr txBox="1">
            <a:spLocks noChangeArrowheads="1"/>
          </p:cNvSpPr>
          <p:nvPr/>
        </p:nvSpPr>
        <p:spPr bwMode="auto">
          <a:xfrm>
            <a:off x="8077200" y="3048000"/>
            <a:ext cx="381000" cy="1314450"/>
          </a:xfrm>
          <a:prstGeom prst="rect">
            <a:avLst/>
          </a:prstGeom>
          <a:noFill/>
          <a:ln w="9525">
            <a:noFill/>
            <a:miter lim="800000"/>
            <a:headEnd/>
            <a:tailEnd/>
          </a:ln>
          <a:effectLst/>
        </p:spPr>
        <p:txBody>
          <a:bodyPr>
            <a:spAutoFit/>
          </a:bodyPr>
          <a:lstStyle/>
          <a:p>
            <a:pPr eaLnBrk="0" hangingPunct="0">
              <a:spcBef>
                <a:spcPct val="50000"/>
              </a:spcBef>
            </a:pPr>
            <a:r>
              <a:rPr lang="es-ES_tradnl" sz="1600" b="1">
                <a:latin typeface="Times New Roman" pitchFamily="18" charset="0"/>
              </a:rPr>
              <a:t>ARTES</a:t>
            </a:r>
            <a:endParaRPr lang="es-ES_tradnl" sz="2400" b="1">
              <a:latin typeface="Times New Roman" pitchFamily="18" charset="0"/>
            </a:endParaRPr>
          </a:p>
        </p:txBody>
      </p:sp>
      <p:sp>
        <p:nvSpPr>
          <p:cNvPr id="49166" name="Rectangle 14"/>
          <p:cNvSpPr>
            <a:spLocks noChangeArrowheads="1"/>
          </p:cNvSpPr>
          <p:nvPr/>
        </p:nvSpPr>
        <p:spPr bwMode="auto">
          <a:xfrm>
            <a:off x="5257800" y="5715000"/>
            <a:ext cx="3276600" cy="228600"/>
          </a:xfrm>
          <a:prstGeom prst="rect">
            <a:avLst/>
          </a:prstGeom>
          <a:solidFill>
            <a:schemeClr val="accent1"/>
          </a:solidFill>
          <a:ln w="9525">
            <a:solidFill>
              <a:srgbClr val="FFFF00"/>
            </a:solidFill>
            <a:miter lim="800000"/>
            <a:headEnd/>
            <a:tailEnd/>
          </a:ln>
          <a:effectLst/>
        </p:spPr>
        <p:txBody>
          <a:bodyPr wrap="none" anchor="ctr"/>
          <a:lstStyle/>
          <a:p>
            <a:endParaRPr lang="es-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85800" y="260350"/>
            <a:ext cx="6870700" cy="1060450"/>
          </a:xfrm>
        </p:spPr>
        <p:txBody>
          <a:bodyPr/>
          <a:lstStyle/>
          <a:p>
            <a:r>
              <a:rPr lang="es-ES_tradnl">
                <a:solidFill>
                  <a:srgbClr val="FFFF00"/>
                </a:solidFill>
              </a:rPr>
              <a:t>Secuencia de hechos</a:t>
            </a:r>
          </a:p>
        </p:txBody>
      </p:sp>
      <p:sp>
        <p:nvSpPr>
          <p:cNvPr id="66563" name="Rectangle 3"/>
          <p:cNvSpPr>
            <a:spLocks noGrp="1" noChangeArrowheads="1"/>
          </p:cNvSpPr>
          <p:nvPr>
            <p:ph type="body" sz="half" idx="1"/>
          </p:nvPr>
        </p:nvSpPr>
        <p:spPr/>
        <p:txBody>
          <a:bodyPr/>
          <a:lstStyle/>
          <a:p>
            <a:r>
              <a:rPr lang="es-ES_tradnl" b="1"/>
              <a:t>Se utiliza para ordenar una historia en determinado número de eventos o episodios que se suceden cronológicamente.</a:t>
            </a:r>
          </a:p>
        </p:txBody>
      </p:sp>
      <p:sp>
        <p:nvSpPr>
          <p:cNvPr id="66564" name="Text Box 4"/>
          <p:cNvSpPr txBox="1">
            <a:spLocks noChangeArrowheads="1"/>
          </p:cNvSpPr>
          <p:nvPr/>
        </p:nvSpPr>
        <p:spPr bwMode="auto">
          <a:xfrm>
            <a:off x="5334000" y="1676400"/>
            <a:ext cx="3505200" cy="425450"/>
          </a:xfrm>
          <a:prstGeom prst="rect">
            <a:avLst/>
          </a:prstGeom>
          <a:noFill/>
          <a:ln w="28575">
            <a:solidFill>
              <a:srgbClr val="FFFF00"/>
            </a:solidFill>
            <a:miter lim="800000"/>
            <a:headEnd/>
            <a:tailEnd/>
          </a:ln>
          <a:effectLst/>
        </p:spPr>
        <p:txBody>
          <a:bodyPr>
            <a:spAutoFit/>
          </a:bodyPr>
          <a:lstStyle/>
          <a:p>
            <a:pPr eaLnBrk="0" hangingPunct="0">
              <a:spcBef>
                <a:spcPct val="50000"/>
              </a:spcBef>
            </a:pPr>
            <a:r>
              <a:rPr lang="es-ES_tradnl" sz="2000" b="1">
                <a:solidFill>
                  <a:srgbClr val="FFFF00"/>
                </a:solidFill>
                <a:latin typeface="Times New Roman" pitchFamily="18" charset="0"/>
              </a:rPr>
              <a:t>Mamá manda a Caperucita</a:t>
            </a:r>
            <a:endParaRPr lang="es-ES_tradnl" sz="2400">
              <a:latin typeface="Times New Roman" pitchFamily="18" charset="0"/>
            </a:endParaRPr>
          </a:p>
        </p:txBody>
      </p:sp>
      <p:sp>
        <p:nvSpPr>
          <p:cNvPr id="66565" name="AutoShape 5"/>
          <p:cNvSpPr>
            <a:spLocks noChangeArrowheads="1"/>
          </p:cNvSpPr>
          <p:nvPr/>
        </p:nvSpPr>
        <p:spPr bwMode="auto">
          <a:xfrm>
            <a:off x="6781800" y="2286000"/>
            <a:ext cx="533400" cy="685800"/>
          </a:xfrm>
          <a:prstGeom prst="downArrow">
            <a:avLst>
              <a:gd name="adj1" fmla="val 50000"/>
              <a:gd name="adj2" fmla="val 32143"/>
            </a:avLst>
          </a:prstGeom>
          <a:solidFill>
            <a:srgbClr val="FFFF00"/>
          </a:solidFill>
          <a:ln w="9525">
            <a:solidFill>
              <a:schemeClr val="tx1"/>
            </a:solidFill>
            <a:miter lim="800000"/>
            <a:headEnd/>
            <a:tailEnd/>
          </a:ln>
          <a:effectLst/>
        </p:spPr>
        <p:txBody>
          <a:bodyPr wrap="none" anchor="ctr"/>
          <a:lstStyle/>
          <a:p>
            <a:endParaRPr lang="es-AR"/>
          </a:p>
        </p:txBody>
      </p:sp>
      <p:sp>
        <p:nvSpPr>
          <p:cNvPr id="66566" name="Text Box 6"/>
          <p:cNvSpPr txBox="1">
            <a:spLocks noChangeArrowheads="1"/>
          </p:cNvSpPr>
          <p:nvPr/>
        </p:nvSpPr>
        <p:spPr bwMode="auto">
          <a:xfrm>
            <a:off x="5410200" y="3124200"/>
            <a:ext cx="3429000" cy="485775"/>
          </a:xfrm>
          <a:prstGeom prst="rect">
            <a:avLst/>
          </a:prstGeom>
          <a:noFill/>
          <a:ln w="28575">
            <a:solidFill>
              <a:srgbClr val="FFFF00"/>
            </a:solidFill>
            <a:miter lim="800000"/>
            <a:headEnd/>
            <a:tailEnd/>
          </a:ln>
          <a:effectLst/>
        </p:spPr>
        <p:txBody>
          <a:bodyPr>
            <a:spAutoFit/>
          </a:bodyPr>
          <a:lstStyle/>
          <a:p>
            <a:pPr eaLnBrk="0" hangingPunct="0">
              <a:spcBef>
                <a:spcPct val="50000"/>
              </a:spcBef>
            </a:pPr>
            <a:r>
              <a:rPr lang="es-ES_tradnl" sz="2400" b="1">
                <a:solidFill>
                  <a:srgbClr val="FFFF00"/>
                </a:solidFill>
                <a:latin typeface="Times New Roman" pitchFamily="18" charset="0"/>
              </a:rPr>
              <a:t>Caperucita desobedece</a:t>
            </a:r>
          </a:p>
        </p:txBody>
      </p:sp>
      <p:sp>
        <p:nvSpPr>
          <p:cNvPr id="66567" name="AutoShape 7"/>
          <p:cNvSpPr>
            <a:spLocks noChangeArrowheads="1"/>
          </p:cNvSpPr>
          <p:nvPr/>
        </p:nvSpPr>
        <p:spPr bwMode="auto">
          <a:xfrm>
            <a:off x="6858000" y="3733800"/>
            <a:ext cx="457200" cy="762000"/>
          </a:xfrm>
          <a:prstGeom prst="downArrow">
            <a:avLst>
              <a:gd name="adj1" fmla="val 50000"/>
              <a:gd name="adj2" fmla="val 41667"/>
            </a:avLst>
          </a:prstGeom>
          <a:solidFill>
            <a:srgbClr val="FFFF00"/>
          </a:solidFill>
          <a:ln w="9525">
            <a:solidFill>
              <a:schemeClr val="tx1"/>
            </a:solidFill>
            <a:miter lim="800000"/>
            <a:headEnd/>
            <a:tailEnd/>
          </a:ln>
          <a:effectLst/>
        </p:spPr>
        <p:txBody>
          <a:bodyPr wrap="none" anchor="ctr"/>
          <a:lstStyle/>
          <a:p>
            <a:endParaRPr lang="es-AR"/>
          </a:p>
        </p:txBody>
      </p:sp>
      <p:sp>
        <p:nvSpPr>
          <p:cNvPr id="66568" name="Text Box 8"/>
          <p:cNvSpPr txBox="1">
            <a:spLocks noChangeArrowheads="1"/>
          </p:cNvSpPr>
          <p:nvPr/>
        </p:nvSpPr>
        <p:spPr bwMode="auto">
          <a:xfrm>
            <a:off x="5410200" y="4572000"/>
            <a:ext cx="3429000" cy="669925"/>
          </a:xfrm>
          <a:prstGeom prst="rect">
            <a:avLst/>
          </a:prstGeom>
          <a:noFill/>
          <a:ln w="28575">
            <a:solidFill>
              <a:srgbClr val="FFFF00"/>
            </a:solidFill>
            <a:miter lim="800000"/>
            <a:headEnd/>
            <a:tailEnd/>
          </a:ln>
          <a:effectLst/>
        </p:spPr>
        <p:txBody>
          <a:bodyPr>
            <a:spAutoFit/>
          </a:bodyPr>
          <a:lstStyle/>
          <a:p>
            <a:pPr algn="ctr" eaLnBrk="0" hangingPunct="0">
              <a:spcBef>
                <a:spcPct val="50000"/>
              </a:spcBef>
            </a:pPr>
            <a:r>
              <a:rPr lang="es-ES_tradnl" b="1">
                <a:solidFill>
                  <a:srgbClr val="FFFF00"/>
                </a:solidFill>
                <a:latin typeface="Times New Roman" pitchFamily="18" charset="0"/>
              </a:rPr>
              <a:t>El lobo come a Caperucita y su abuela</a:t>
            </a:r>
            <a:endParaRPr lang="es-ES_tradnl" sz="1600">
              <a:solidFill>
                <a:srgbClr val="FFFF00"/>
              </a:solidFill>
              <a:latin typeface="Times New Roman" pitchFamily="18" charset="0"/>
            </a:endParaRPr>
          </a:p>
        </p:txBody>
      </p:sp>
      <p:sp>
        <p:nvSpPr>
          <p:cNvPr id="66569" name="AutoShape 9"/>
          <p:cNvSpPr>
            <a:spLocks noChangeArrowheads="1"/>
          </p:cNvSpPr>
          <p:nvPr/>
        </p:nvSpPr>
        <p:spPr bwMode="auto">
          <a:xfrm>
            <a:off x="6858000" y="5257800"/>
            <a:ext cx="457200" cy="762000"/>
          </a:xfrm>
          <a:prstGeom prst="downArrow">
            <a:avLst>
              <a:gd name="adj1" fmla="val 50000"/>
              <a:gd name="adj2" fmla="val 41667"/>
            </a:avLst>
          </a:prstGeom>
          <a:solidFill>
            <a:srgbClr val="FFFF00"/>
          </a:solidFill>
          <a:ln w="9525">
            <a:solidFill>
              <a:schemeClr val="tx1"/>
            </a:solidFill>
            <a:miter lim="800000"/>
            <a:headEnd/>
            <a:tailEnd/>
          </a:ln>
          <a:effectLst/>
        </p:spPr>
        <p:txBody>
          <a:bodyPr wrap="none" anchor="ctr"/>
          <a:lstStyle/>
          <a:p>
            <a:endParaRPr lang="es-AR"/>
          </a:p>
        </p:txBody>
      </p:sp>
      <p:sp>
        <p:nvSpPr>
          <p:cNvPr id="66570" name="Text Box 10"/>
          <p:cNvSpPr txBox="1">
            <a:spLocks noChangeArrowheads="1"/>
          </p:cNvSpPr>
          <p:nvPr/>
        </p:nvSpPr>
        <p:spPr bwMode="auto">
          <a:xfrm>
            <a:off x="5334000" y="6096000"/>
            <a:ext cx="3505200" cy="485775"/>
          </a:xfrm>
          <a:prstGeom prst="rect">
            <a:avLst/>
          </a:prstGeom>
          <a:noFill/>
          <a:ln w="28575">
            <a:solidFill>
              <a:srgbClr val="FFFF00"/>
            </a:solidFill>
            <a:miter lim="800000"/>
            <a:headEnd/>
            <a:tailEnd/>
          </a:ln>
          <a:effectLst/>
        </p:spPr>
        <p:txBody>
          <a:bodyPr>
            <a:spAutoFit/>
          </a:bodyPr>
          <a:lstStyle/>
          <a:p>
            <a:pPr eaLnBrk="0" hangingPunct="0">
              <a:spcBef>
                <a:spcPct val="50000"/>
              </a:spcBef>
            </a:pPr>
            <a:r>
              <a:rPr lang="es-ES_tradnl" sz="2400" b="1">
                <a:solidFill>
                  <a:srgbClr val="FFFF00"/>
                </a:solidFill>
                <a:latin typeface="Times New Roman" pitchFamily="18" charset="0"/>
              </a:rPr>
              <a:t>Cazador salva a ambas</a:t>
            </a:r>
            <a:endParaRPr lang="es-ES_tradnl" sz="2000">
              <a:solidFill>
                <a:srgbClr val="FFFF00"/>
              </a:solidFill>
              <a:latin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57200" y="228600"/>
            <a:ext cx="5316538" cy="481013"/>
          </a:xfrm>
        </p:spPr>
        <p:txBody>
          <a:bodyPr/>
          <a:lstStyle/>
          <a:p>
            <a:r>
              <a:rPr lang="es-MX" sz="4000"/>
              <a:t>Helado en cono:</a:t>
            </a:r>
            <a:endParaRPr lang="es-ES" sz="4000"/>
          </a:p>
        </p:txBody>
      </p:sp>
      <p:pic>
        <p:nvPicPr>
          <p:cNvPr id="99331" name="Picture 3"/>
          <p:cNvPicPr>
            <a:picLocks noChangeAspect="1" noChangeArrowheads="1"/>
          </p:cNvPicPr>
          <p:nvPr/>
        </p:nvPicPr>
        <p:blipFill>
          <a:blip r:embed="rId2"/>
          <a:srcRect/>
          <a:stretch>
            <a:fillRect/>
          </a:stretch>
        </p:blipFill>
        <p:spPr bwMode="auto">
          <a:xfrm>
            <a:off x="2627313" y="1266825"/>
            <a:ext cx="4397375" cy="5591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s-ES"/>
              <a:t>RED SEMÁNTICA</a:t>
            </a:r>
          </a:p>
        </p:txBody>
      </p:sp>
      <p:sp>
        <p:nvSpPr>
          <p:cNvPr id="59395" name="Rectangle 3"/>
          <p:cNvSpPr>
            <a:spLocks noGrp="1" noChangeArrowheads="1"/>
          </p:cNvSpPr>
          <p:nvPr>
            <p:ph type="body" idx="1"/>
          </p:nvPr>
        </p:nvSpPr>
        <p:spPr/>
        <p:txBody>
          <a:bodyPr/>
          <a:lstStyle/>
          <a:p>
            <a:pPr>
              <a:lnSpc>
                <a:spcPct val="90000"/>
              </a:lnSpc>
            </a:pPr>
            <a:r>
              <a:rPr lang="es-ES" sz="2800"/>
              <a:t>Permite organizar las palabras clave en torno a un tema central, según el contexto para el que se desarrolla puede tener distintos nombres:</a:t>
            </a:r>
          </a:p>
          <a:p>
            <a:pPr>
              <a:lnSpc>
                <a:spcPct val="90000"/>
              </a:lnSpc>
            </a:pPr>
            <a:r>
              <a:rPr lang="es-ES" sz="2800"/>
              <a:t>Rueda de atributos</a:t>
            </a:r>
          </a:p>
          <a:p>
            <a:pPr>
              <a:lnSpc>
                <a:spcPct val="90000"/>
              </a:lnSpc>
            </a:pPr>
            <a:r>
              <a:rPr lang="es-ES" sz="2800"/>
              <a:t>Mapa del personaje</a:t>
            </a:r>
          </a:p>
          <a:p>
            <a:pPr>
              <a:lnSpc>
                <a:spcPct val="90000"/>
              </a:lnSpc>
            </a:pPr>
            <a:r>
              <a:rPr lang="es-ES" sz="2800"/>
              <a:t>Sol didáctico</a:t>
            </a:r>
          </a:p>
          <a:p>
            <a:pPr>
              <a:lnSpc>
                <a:spcPct val="90000"/>
              </a:lnSpc>
            </a:pPr>
            <a:r>
              <a:rPr lang="es-ES" sz="2800"/>
              <a:t>La foto que habla</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body" idx="1"/>
          </p:nvPr>
        </p:nvSpPr>
        <p:spPr/>
        <p:txBody>
          <a:bodyPr/>
          <a:lstStyle/>
          <a:p>
            <a:endParaRPr lang="es-ES"/>
          </a:p>
        </p:txBody>
      </p:sp>
      <p:sp>
        <p:nvSpPr>
          <p:cNvPr id="138243" name="Oval 3"/>
          <p:cNvSpPr>
            <a:spLocks noChangeArrowheads="1"/>
          </p:cNvSpPr>
          <p:nvPr/>
        </p:nvSpPr>
        <p:spPr bwMode="auto">
          <a:xfrm>
            <a:off x="250825" y="836613"/>
            <a:ext cx="8642350" cy="5688012"/>
          </a:xfrm>
          <a:prstGeom prst="ellipse">
            <a:avLst/>
          </a:prstGeom>
          <a:solidFill>
            <a:schemeClr val="accent1"/>
          </a:solidFill>
          <a:ln w="9525">
            <a:solidFill>
              <a:schemeClr val="tx1"/>
            </a:solidFill>
            <a:round/>
            <a:headEnd/>
            <a:tailEnd/>
          </a:ln>
          <a:effectLst/>
        </p:spPr>
        <p:txBody>
          <a:bodyPr wrap="none" anchor="ctr"/>
          <a:lstStyle/>
          <a:p>
            <a:endParaRPr lang="es-AR"/>
          </a:p>
        </p:txBody>
      </p:sp>
      <p:sp>
        <p:nvSpPr>
          <p:cNvPr id="138244" name="Oval 4"/>
          <p:cNvSpPr>
            <a:spLocks noChangeArrowheads="1"/>
          </p:cNvSpPr>
          <p:nvPr/>
        </p:nvSpPr>
        <p:spPr bwMode="auto">
          <a:xfrm>
            <a:off x="1908175" y="2420938"/>
            <a:ext cx="5326063" cy="2447925"/>
          </a:xfrm>
          <a:prstGeom prst="ellipse">
            <a:avLst/>
          </a:prstGeom>
          <a:solidFill>
            <a:schemeClr val="accent1"/>
          </a:solidFill>
          <a:ln w="9525">
            <a:solidFill>
              <a:schemeClr val="tx1"/>
            </a:solidFill>
            <a:round/>
            <a:headEnd/>
            <a:tailEnd/>
          </a:ln>
          <a:effectLst/>
        </p:spPr>
        <p:txBody>
          <a:bodyPr wrap="none" lIns="91431" tIns="45715" rIns="91431" bIns="45715" anchor="ctr"/>
          <a:lstStyle/>
          <a:p>
            <a:pPr algn="ctr"/>
            <a:r>
              <a:rPr lang="es-EC">
                <a:latin typeface="Arial" charset="0"/>
              </a:rPr>
              <a:t>TECNICAS DE APRENDIZAJE SIGNIFICATIVO</a:t>
            </a:r>
            <a:endParaRPr lang="es-ES">
              <a:latin typeface="Arial" charset="0"/>
            </a:endParaRPr>
          </a:p>
        </p:txBody>
      </p:sp>
      <p:sp>
        <p:nvSpPr>
          <p:cNvPr id="138245" name="Text Box 5"/>
          <p:cNvSpPr txBox="1">
            <a:spLocks noChangeArrowheads="1"/>
          </p:cNvSpPr>
          <p:nvPr/>
        </p:nvSpPr>
        <p:spPr bwMode="auto">
          <a:xfrm>
            <a:off x="1331913" y="1628775"/>
            <a:ext cx="1871662" cy="641350"/>
          </a:xfrm>
          <a:prstGeom prst="rect">
            <a:avLst/>
          </a:prstGeom>
          <a:noFill/>
          <a:ln w="9525">
            <a:noFill/>
            <a:miter lim="800000"/>
            <a:headEnd/>
            <a:tailEnd/>
          </a:ln>
          <a:effectLst/>
        </p:spPr>
        <p:txBody>
          <a:bodyPr lIns="91431" tIns="45715" rIns="91431" bIns="45715">
            <a:spAutoFit/>
          </a:bodyPr>
          <a:lstStyle/>
          <a:p>
            <a:pPr>
              <a:spcBef>
                <a:spcPct val="50000"/>
              </a:spcBef>
            </a:pPr>
            <a:r>
              <a:rPr lang="es-EC">
                <a:latin typeface="Arial" charset="0"/>
              </a:rPr>
              <a:t>TALLER PEDAGÓGICO</a:t>
            </a:r>
            <a:endParaRPr lang="es-ES">
              <a:latin typeface="Arial" charset="0"/>
            </a:endParaRPr>
          </a:p>
        </p:txBody>
      </p:sp>
      <p:sp>
        <p:nvSpPr>
          <p:cNvPr id="138246" name="Text Box 6"/>
          <p:cNvSpPr txBox="1">
            <a:spLocks noChangeArrowheads="1"/>
          </p:cNvSpPr>
          <p:nvPr/>
        </p:nvSpPr>
        <p:spPr bwMode="auto">
          <a:xfrm>
            <a:off x="3708400" y="1196975"/>
            <a:ext cx="1871663" cy="641350"/>
          </a:xfrm>
          <a:prstGeom prst="rect">
            <a:avLst/>
          </a:prstGeom>
          <a:noFill/>
          <a:ln w="9525">
            <a:noFill/>
            <a:miter lim="800000"/>
            <a:headEnd/>
            <a:tailEnd/>
          </a:ln>
          <a:effectLst/>
        </p:spPr>
        <p:txBody>
          <a:bodyPr lIns="91431" tIns="45715" rIns="91431" bIns="45715">
            <a:spAutoFit/>
          </a:bodyPr>
          <a:lstStyle/>
          <a:p>
            <a:pPr>
              <a:spcBef>
                <a:spcPct val="50000"/>
              </a:spcBef>
            </a:pPr>
            <a:r>
              <a:rPr lang="es-EC">
                <a:latin typeface="Arial" charset="0"/>
              </a:rPr>
              <a:t>LLUVIA DE IDEAS</a:t>
            </a:r>
            <a:endParaRPr lang="es-ES">
              <a:latin typeface="Arial" charset="0"/>
            </a:endParaRPr>
          </a:p>
        </p:txBody>
      </p:sp>
      <p:sp>
        <p:nvSpPr>
          <p:cNvPr id="138247" name="Text Box 7"/>
          <p:cNvSpPr txBox="1">
            <a:spLocks noChangeArrowheads="1"/>
          </p:cNvSpPr>
          <p:nvPr/>
        </p:nvSpPr>
        <p:spPr bwMode="auto">
          <a:xfrm>
            <a:off x="5435600" y="1484313"/>
            <a:ext cx="2447925" cy="641350"/>
          </a:xfrm>
          <a:prstGeom prst="rect">
            <a:avLst/>
          </a:prstGeom>
          <a:noFill/>
          <a:ln w="9525">
            <a:noFill/>
            <a:miter lim="800000"/>
            <a:headEnd/>
            <a:tailEnd/>
          </a:ln>
          <a:effectLst/>
        </p:spPr>
        <p:txBody>
          <a:bodyPr lIns="91431" tIns="45715" rIns="91431" bIns="45715">
            <a:spAutoFit/>
          </a:bodyPr>
          <a:lstStyle/>
          <a:p>
            <a:pPr>
              <a:spcBef>
                <a:spcPct val="50000"/>
              </a:spcBef>
            </a:pPr>
            <a:r>
              <a:rPr lang="es-EC">
                <a:latin typeface="Arial" charset="0"/>
              </a:rPr>
              <a:t>ROMPECABEZAS DEL TEMA</a:t>
            </a:r>
            <a:endParaRPr lang="es-ES">
              <a:latin typeface="Arial" charset="0"/>
            </a:endParaRPr>
          </a:p>
        </p:txBody>
      </p:sp>
      <p:sp>
        <p:nvSpPr>
          <p:cNvPr id="138248" name="Text Box 8"/>
          <p:cNvSpPr txBox="1">
            <a:spLocks noChangeArrowheads="1"/>
          </p:cNvSpPr>
          <p:nvPr/>
        </p:nvSpPr>
        <p:spPr bwMode="auto">
          <a:xfrm>
            <a:off x="2268538" y="4652963"/>
            <a:ext cx="1871662" cy="1054100"/>
          </a:xfrm>
          <a:prstGeom prst="rect">
            <a:avLst/>
          </a:prstGeom>
          <a:noFill/>
          <a:ln w="9525">
            <a:noFill/>
            <a:miter lim="800000"/>
            <a:headEnd/>
            <a:tailEnd/>
          </a:ln>
          <a:effectLst/>
        </p:spPr>
        <p:txBody>
          <a:bodyPr lIns="91431" tIns="45715" rIns="91431" bIns="45715">
            <a:spAutoFit/>
          </a:bodyPr>
          <a:lstStyle/>
          <a:p>
            <a:pPr>
              <a:spcBef>
                <a:spcPct val="50000"/>
              </a:spcBef>
            </a:pPr>
            <a:r>
              <a:rPr lang="es-EC">
                <a:latin typeface="Arial" charset="0"/>
              </a:rPr>
              <a:t>CÓMO FORMULAR</a:t>
            </a:r>
          </a:p>
          <a:p>
            <a:pPr>
              <a:spcBef>
                <a:spcPct val="50000"/>
              </a:spcBef>
            </a:pPr>
            <a:r>
              <a:rPr lang="es-EC">
                <a:latin typeface="Arial" charset="0"/>
              </a:rPr>
              <a:t>PREGUNTAS</a:t>
            </a:r>
            <a:endParaRPr lang="es-ES">
              <a:latin typeface="Arial" charset="0"/>
            </a:endParaRPr>
          </a:p>
        </p:txBody>
      </p:sp>
      <p:sp>
        <p:nvSpPr>
          <p:cNvPr id="138249" name="Text Box 9"/>
          <p:cNvSpPr txBox="1">
            <a:spLocks noChangeArrowheads="1"/>
          </p:cNvSpPr>
          <p:nvPr/>
        </p:nvSpPr>
        <p:spPr bwMode="auto">
          <a:xfrm>
            <a:off x="4860925" y="5013325"/>
            <a:ext cx="1871663" cy="641350"/>
          </a:xfrm>
          <a:prstGeom prst="rect">
            <a:avLst/>
          </a:prstGeom>
          <a:noFill/>
          <a:ln w="9525">
            <a:noFill/>
            <a:miter lim="800000"/>
            <a:headEnd/>
            <a:tailEnd/>
          </a:ln>
          <a:effectLst/>
        </p:spPr>
        <p:txBody>
          <a:bodyPr lIns="91431" tIns="45715" rIns="91431" bIns="45715">
            <a:spAutoFit/>
          </a:bodyPr>
          <a:lstStyle/>
          <a:p>
            <a:pPr>
              <a:spcBef>
                <a:spcPct val="50000"/>
              </a:spcBef>
            </a:pPr>
            <a:r>
              <a:rPr lang="es-EC">
                <a:latin typeface="Arial" charset="0"/>
              </a:rPr>
              <a:t>CONCORDAR DISCORDAR</a:t>
            </a:r>
            <a:endParaRPr lang="es-ES">
              <a:latin typeface="Arial" charset="0"/>
            </a:endParaRPr>
          </a:p>
        </p:txBody>
      </p:sp>
      <p:sp>
        <p:nvSpPr>
          <p:cNvPr id="138250" name="Text Box 10"/>
          <p:cNvSpPr txBox="1">
            <a:spLocks noChangeArrowheads="1"/>
          </p:cNvSpPr>
          <p:nvPr/>
        </p:nvSpPr>
        <p:spPr bwMode="auto">
          <a:xfrm>
            <a:off x="323850" y="3213100"/>
            <a:ext cx="1871663" cy="366713"/>
          </a:xfrm>
          <a:prstGeom prst="rect">
            <a:avLst/>
          </a:prstGeom>
          <a:noFill/>
          <a:ln w="9525">
            <a:noFill/>
            <a:miter lim="800000"/>
            <a:headEnd/>
            <a:tailEnd/>
          </a:ln>
          <a:effectLst/>
        </p:spPr>
        <p:txBody>
          <a:bodyPr lIns="91431" tIns="45715" rIns="91431" bIns="45715">
            <a:spAutoFit/>
          </a:bodyPr>
          <a:lstStyle/>
          <a:p>
            <a:pPr>
              <a:spcBef>
                <a:spcPct val="50000"/>
              </a:spcBef>
            </a:pPr>
            <a:r>
              <a:rPr lang="es-EC">
                <a:latin typeface="Arial" charset="0"/>
              </a:rPr>
              <a:t>DEBATE</a:t>
            </a:r>
            <a:endParaRPr lang="es-ES">
              <a:latin typeface="Arial" charset="0"/>
            </a:endParaRPr>
          </a:p>
        </p:txBody>
      </p:sp>
      <p:sp>
        <p:nvSpPr>
          <p:cNvPr id="138251" name="Text Box 11"/>
          <p:cNvSpPr txBox="1">
            <a:spLocks noChangeArrowheads="1"/>
          </p:cNvSpPr>
          <p:nvPr/>
        </p:nvSpPr>
        <p:spPr bwMode="auto">
          <a:xfrm>
            <a:off x="7667625" y="2924175"/>
            <a:ext cx="1871663" cy="641350"/>
          </a:xfrm>
          <a:prstGeom prst="rect">
            <a:avLst/>
          </a:prstGeom>
          <a:noFill/>
          <a:ln w="9525">
            <a:noFill/>
            <a:miter lim="800000"/>
            <a:headEnd/>
            <a:tailEnd/>
          </a:ln>
          <a:effectLst/>
        </p:spPr>
        <p:txBody>
          <a:bodyPr lIns="91431" tIns="45715" rIns="91431" bIns="45715">
            <a:spAutoFit/>
          </a:bodyPr>
          <a:lstStyle/>
          <a:p>
            <a:pPr>
              <a:spcBef>
                <a:spcPct val="50000"/>
              </a:spcBef>
            </a:pPr>
            <a:r>
              <a:rPr lang="es-EC">
                <a:latin typeface="Arial" charset="0"/>
              </a:rPr>
              <a:t>RETRATO  HABLADO</a:t>
            </a:r>
            <a:endParaRPr lang="es-ES">
              <a:latin typeface="Arial" charset="0"/>
            </a:endParaRPr>
          </a:p>
        </p:txBody>
      </p:sp>
      <p:sp>
        <p:nvSpPr>
          <p:cNvPr id="138252" name="Line 12"/>
          <p:cNvSpPr>
            <a:spLocks noChangeShapeType="1"/>
          </p:cNvSpPr>
          <p:nvPr/>
        </p:nvSpPr>
        <p:spPr bwMode="auto">
          <a:xfrm flipH="1" flipV="1">
            <a:off x="714348" y="2357430"/>
            <a:ext cx="1439863" cy="719138"/>
          </a:xfrm>
          <a:prstGeom prst="line">
            <a:avLst/>
          </a:prstGeom>
          <a:noFill/>
          <a:ln w="9525">
            <a:solidFill>
              <a:schemeClr val="tx1"/>
            </a:solidFill>
            <a:round/>
            <a:headEnd/>
            <a:tailEnd/>
          </a:ln>
          <a:effectLst/>
        </p:spPr>
        <p:txBody>
          <a:bodyPr/>
          <a:lstStyle/>
          <a:p>
            <a:endParaRPr lang="es-AR"/>
          </a:p>
        </p:txBody>
      </p:sp>
      <p:sp>
        <p:nvSpPr>
          <p:cNvPr id="138253" name="Line 13"/>
          <p:cNvSpPr>
            <a:spLocks noChangeShapeType="1"/>
          </p:cNvSpPr>
          <p:nvPr/>
        </p:nvSpPr>
        <p:spPr bwMode="auto">
          <a:xfrm flipH="1">
            <a:off x="785786" y="4000504"/>
            <a:ext cx="1223963" cy="863600"/>
          </a:xfrm>
          <a:prstGeom prst="line">
            <a:avLst/>
          </a:prstGeom>
          <a:noFill/>
          <a:ln w="9525">
            <a:solidFill>
              <a:schemeClr val="tx1"/>
            </a:solidFill>
            <a:round/>
            <a:headEnd/>
            <a:tailEnd/>
          </a:ln>
          <a:effectLst/>
        </p:spPr>
        <p:txBody>
          <a:bodyPr/>
          <a:lstStyle/>
          <a:p>
            <a:endParaRPr lang="es-AR"/>
          </a:p>
        </p:txBody>
      </p:sp>
      <p:sp>
        <p:nvSpPr>
          <p:cNvPr id="138254" name="Line 14"/>
          <p:cNvSpPr>
            <a:spLocks noChangeShapeType="1"/>
          </p:cNvSpPr>
          <p:nvPr/>
        </p:nvSpPr>
        <p:spPr bwMode="auto">
          <a:xfrm>
            <a:off x="4214811" y="4857760"/>
            <a:ext cx="285752" cy="1643074"/>
          </a:xfrm>
          <a:prstGeom prst="line">
            <a:avLst/>
          </a:prstGeom>
          <a:noFill/>
          <a:ln w="9525">
            <a:solidFill>
              <a:schemeClr val="tx1"/>
            </a:solidFill>
            <a:round/>
            <a:headEnd/>
            <a:tailEnd/>
          </a:ln>
          <a:effectLst/>
        </p:spPr>
        <p:txBody>
          <a:bodyPr/>
          <a:lstStyle/>
          <a:p>
            <a:endParaRPr lang="es-AR"/>
          </a:p>
        </p:txBody>
      </p:sp>
      <p:sp>
        <p:nvSpPr>
          <p:cNvPr id="138255" name="Line 15"/>
          <p:cNvSpPr>
            <a:spLocks noChangeShapeType="1"/>
          </p:cNvSpPr>
          <p:nvPr/>
        </p:nvSpPr>
        <p:spPr bwMode="auto">
          <a:xfrm>
            <a:off x="6858016" y="4286256"/>
            <a:ext cx="1214446" cy="1071570"/>
          </a:xfrm>
          <a:prstGeom prst="line">
            <a:avLst/>
          </a:prstGeom>
          <a:noFill/>
          <a:ln w="9525">
            <a:solidFill>
              <a:schemeClr val="tx1"/>
            </a:solidFill>
            <a:round/>
            <a:headEnd/>
            <a:tailEnd/>
          </a:ln>
          <a:effectLst/>
        </p:spPr>
        <p:txBody>
          <a:bodyPr/>
          <a:lstStyle/>
          <a:p>
            <a:endParaRPr lang="es-AR"/>
          </a:p>
        </p:txBody>
      </p:sp>
      <p:sp>
        <p:nvSpPr>
          <p:cNvPr id="138256" name="Line 16"/>
          <p:cNvSpPr>
            <a:spLocks noChangeShapeType="1"/>
          </p:cNvSpPr>
          <p:nvPr/>
        </p:nvSpPr>
        <p:spPr bwMode="auto">
          <a:xfrm flipV="1">
            <a:off x="6715140" y="2357430"/>
            <a:ext cx="1714512" cy="574674"/>
          </a:xfrm>
          <a:prstGeom prst="line">
            <a:avLst/>
          </a:prstGeom>
          <a:noFill/>
          <a:ln w="9525">
            <a:solidFill>
              <a:schemeClr val="tx1"/>
            </a:solidFill>
            <a:round/>
            <a:headEnd/>
            <a:tailEnd/>
          </a:ln>
          <a:effectLst/>
        </p:spPr>
        <p:txBody>
          <a:bodyPr/>
          <a:lstStyle/>
          <a:p>
            <a:endParaRPr lang="es-AR"/>
          </a:p>
        </p:txBody>
      </p:sp>
      <p:sp>
        <p:nvSpPr>
          <p:cNvPr id="138257" name="Line 17"/>
          <p:cNvSpPr>
            <a:spLocks noChangeShapeType="1"/>
          </p:cNvSpPr>
          <p:nvPr/>
        </p:nvSpPr>
        <p:spPr bwMode="auto">
          <a:xfrm flipV="1">
            <a:off x="5072066" y="857232"/>
            <a:ext cx="431800" cy="1584325"/>
          </a:xfrm>
          <a:prstGeom prst="line">
            <a:avLst/>
          </a:prstGeom>
          <a:noFill/>
          <a:ln w="9525">
            <a:solidFill>
              <a:schemeClr val="tx1"/>
            </a:solidFill>
            <a:round/>
            <a:headEnd/>
            <a:tailEnd/>
          </a:ln>
          <a:effectLst/>
        </p:spPr>
        <p:txBody>
          <a:bodyPr/>
          <a:lstStyle/>
          <a:p>
            <a:endParaRPr lang="es-AR"/>
          </a:p>
        </p:txBody>
      </p:sp>
      <p:sp>
        <p:nvSpPr>
          <p:cNvPr id="138258" name="Line 18"/>
          <p:cNvSpPr>
            <a:spLocks noChangeShapeType="1"/>
          </p:cNvSpPr>
          <p:nvPr/>
        </p:nvSpPr>
        <p:spPr bwMode="auto">
          <a:xfrm flipH="1" flipV="1">
            <a:off x="2928926" y="1071546"/>
            <a:ext cx="865186" cy="1368424"/>
          </a:xfrm>
          <a:prstGeom prst="line">
            <a:avLst/>
          </a:prstGeom>
          <a:noFill/>
          <a:ln w="9525">
            <a:solidFill>
              <a:schemeClr val="tx1"/>
            </a:solidFill>
            <a:round/>
            <a:headEnd/>
            <a:tailEnd/>
          </a:ln>
          <a:effectLst/>
        </p:spPr>
        <p:txBody>
          <a:bodyPr/>
          <a:lstStyle/>
          <a:p>
            <a:endParaRPr lang="es-AR"/>
          </a:p>
        </p:txBody>
      </p:sp>
      <p:sp>
        <p:nvSpPr>
          <p:cNvPr id="138259" name="WordArt 19"/>
          <p:cNvSpPr>
            <a:spLocks noChangeArrowheads="1" noChangeShapeType="1" noTextEdit="1"/>
          </p:cNvSpPr>
          <p:nvPr/>
        </p:nvSpPr>
        <p:spPr bwMode="auto">
          <a:xfrm>
            <a:off x="3276600" y="404813"/>
            <a:ext cx="2552700" cy="647700"/>
          </a:xfrm>
          <a:prstGeom prst="rect">
            <a:avLst/>
          </a:prstGeom>
        </p:spPr>
        <p:txBody>
          <a:bodyPr spcFirstLastPara="1" wrap="none" fromWordArt="1">
            <a:prstTxWarp prst="textArchUp">
              <a:avLst>
                <a:gd name="adj" fmla="val 10800000"/>
              </a:avLst>
            </a:prstTxWarp>
          </a:bodyPr>
          <a:lstStyle/>
          <a:p>
            <a:pPr algn="ctr"/>
            <a:r>
              <a:rPr lang="es-AR" sz="3600" b="1" kern="10"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Black"/>
              </a:rPr>
              <a:t>mANDALA</a:t>
            </a:r>
            <a:endParaRPr lang="es-AR" sz="3600" b="1" kern="1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Black"/>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mapa coneptual del agua"/>
          <p:cNvPicPr>
            <a:picLocks noChangeAspect="1" noChangeArrowheads="1"/>
          </p:cNvPicPr>
          <p:nvPr/>
        </p:nvPicPr>
        <p:blipFill>
          <a:blip r:embed="rId2"/>
          <a:srcRect/>
          <a:stretch>
            <a:fillRect/>
          </a:stretch>
        </p:blipFill>
        <p:spPr bwMode="auto">
          <a:xfrm>
            <a:off x="0" y="406422"/>
            <a:ext cx="9144000" cy="61658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checkerboard(across)">
                                      <p:cBhvr>
                                        <p:cTn id="7" dur="500"/>
                                        <p:tgtEl>
                                          <p:spTgt spid="99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ctrTitle"/>
          </p:nvPr>
        </p:nvSpPr>
        <p:spPr>
          <a:xfrm>
            <a:off x="1116013" y="355587"/>
            <a:ext cx="7086600" cy="1216025"/>
          </a:xfrm>
          <a:solidFill>
            <a:srgbClr val="FF6600"/>
          </a:solidFill>
        </p:spPr>
        <p:txBody>
          <a:bodyPr/>
          <a:lstStyle/>
          <a:p>
            <a:r>
              <a:rPr lang="es-MX"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¿Qué son los organizadores gráficos y para qué sirven</a:t>
            </a:r>
            <a:r>
              <a:rPr lang="es-MX"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s-ES"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9395" name="Rectangle 3"/>
          <p:cNvSpPr>
            <a:spLocks noGrp="1" noChangeArrowheads="1"/>
          </p:cNvSpPr>
          <p:nvPr>
            <p:ph type="subTitle" idx="1"/>
          </p:nvPr>
        </p:nvSpPr>
        <p:spPr>
          <a:xfrm>
            <a:off x="1066800" y="2254270"/>
            <a:ext cx="7250113" cy="4032250"/>
          </a:xfrm>
        </p:spPr>
        <p:txBody>
          <a:bodyPr/>
          <a:lstStyle/>
          <a:p>
            <a:pPr>
              <a:lnSpc>
                <a:spcPct val="80000"/>
              </a:lnSpc>
            </a:pPr>
            <a:r>
              <a:rPr lang="es-ES_tradnl" sz="2400" b="1" dirty="0">
                <a:solidFill>
                  <a:srgbClr val="FFFF00"/>
                </a:solidFill>
              </a:rPr>
              <a:t>Son técnicas de estudio que ayudan a comprender mejor un texto. </a:t>
            </a:r>
          </a:p>
          <a:p>
            <a:pPr>
              <a:lnSpc>
                <a:spcPct val="80000"/>
              </a:lnSpc>
            </a:pPr>
            <a:endParaRPr lang="es-ES_tradnl" sz="2400" b="1" dirty="0">
              <a:solidFill>
                <a:srgbClr val="FFFF00"/>
              </a:solidFill>
            </a:endParaRPr>
          </a:p>
          <a:p>
            <a:pPr>
              <a:lnSpc>
                <a:spcPct val="80000"/>
              </a:lnSpc>
            </a:pPr>
            <a:r>
              <a:rPr lang="es-ES_tradnl" sz="2400" b="1" dirty="0">
                <a:solidFill>
                  <a:srgbClr val="00FF00"/>
                </a:solidFill>
              </a:rPr>
              <a:t>Establecen relaciones visuales entre las nociones claves de dicho texto y, por ello, permiten “ver” de manera más eficiente las distintas implicaciones de un contenido. </a:t>
            </a:r>
          </a:p>
          <a:p>
            <a:pPr>
              <a:lnSpc>
                <a:spcPct val="80000"/>
              </a:lnSpc>
            </a:pPr>
            <a:endParaRPr lang="es-ES_tradnl" sz="2400" b="1" dirty="0">
              <a:solidFill>
                <a:srgbClr val="00FF00"/>
              </a:solidFill>
            </a:endParaRPr>
          </a:p>
          <a:p>
            <a:pPr>
              <a:lnSpc>
                <a:spcPct val="80000"/>
              </a:lnSpc>
            </a:pPr>
            <a:r>
              <a:rPr lang="es-ES_tradnl" sz="2400" b="1" dirty="0">
                <a:solidFill>
                  <a:schemeClr val="accent1"/>
                </a:solidFill>
              </a:rPr>
              <a:t>Hay muchísimos tipos de organizadores gráficos y tú puedes crear muchos más. En esta Presentación conoceremos los más usuales.</a:t>
            </a:r>
          </a:p>
          <a:p>
            <a:pPr>
              <a:lnSpc>
                <a:spcPct val="80000"/>
              </a:lnSpc>
            </a:pPr>
            <a:endParaRPr lang="es-ES" sz="2400" dirty="0">
              <a:solidFill>
                <a:schemeClr val="accent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s-MX">
                <a:solidFill>
                  <a:srgbClr val="FFFF00"/>
                </a:solidFill>
              </a:rPr>
              <a:t>INDICADOR DE LOGRO</a:t>
            </a:r>
            <a:endParaRPr lang="es-ES">
              <a:solidFill>
                <a:srgbClr val="FFFF00"/>
              </a:solidFill>
            </a:endParaRPr>
          </a:p>
        </p:txBody>
      </p:sp>
      <p:sp>
        <p:nvSpPr>
          <p:cNvPr id="101379" name="Rectangle 3"/>
          <p:cNvSpPr>
            <a:spLocks noGrp="1" noChangeArrowheads="1"/>
          </p:cNvSpPr>
          <p:nvPr>
            <p:ph type="body" idx="1"/>
          </p:nvPr>
        </p:nvSpPr>
        <p:spPr/>
        <p:txBody>
          <a:bodyPr/>
          <a:lstStyle/>
          <a:p>
            <a:pPr marL="0" indent="0">
              <a:buFontTx/>
              <a:buNone/>
            </a:pPr>
            <a:r>
              <a:rPr lang="es-MX" b="1"/>
              <a:t>Son señales, síntomas, indicios de algo que está ocurriendo no solamente en educación si no en todos los campos de la actividad humana. </a:t>
            </a:r>
          </a:p>
          <a:p>
            <a:pPr marL="0" indent="0">
              <a:buFontTx/>
              <a:buNone/>
            </a:pPr>
            <a:endParaRPr lang="es-MX" b="1">
              <a:solidFill>
                <a:srgbClr val="FFFF00"/>
              </a:solidFill>
            </a:endParaRPr>
          </a:p>
          <a:p>
            <a:pPr marL="0" indent="0">
              <a:buFontTx/>
              <a:buNone/>
            </a:pPr>
            <a:r>
              <a:rPr lang="es-MX" b="1">
                <a:solidFill>
                  <a:srgbClr val="FFFF00"/>
                </a:solidFill>
              </a:rPr>
              <a:t>Ejemplo:</a:t>
            </a:r>
          </a:p>
          <a:p>
            <a:pPr marL="0" indent="0">
              <a:buFontTx/>
              <a:buNone/>
            </a:pPr>
            <a:endParaRPr lang="es-MX" sz="1400" b="1"/>
          </a:p>
          <a:p>
            <a:pPr marL="0" indent="0">
              <a:buFontTx/>
              <a:buNone/>
            </a:pPr>
            <a:r>
              <a:rPr lang="es-MX" b="1"/>
              <a:t>Las nubes negras son un indicador de lluvia.</a:t>
            </a:r>
            <a:endParaRPr lang="es-ES" sz="2800" b="1">
              <a:latin typeface="Arial Unicode MS" pitchFamily="34" charset="-128"/>
              <a:ea typeface="Arial Unicode MS" pitchFamily="34" charset="-128"/>
              <a:cs typeface="Arial Unicode MS" pitchFamily="34" charset="-128"/>
            </a:endParaRP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fade">
                                      <p:cBhvr>
                                        <p:cTn id="7" dur="800" decel="100000"/>
                                        <p:tgtEl>
                                          <p:spTgt spid="101378"/>
                                        </p:tgtEl>
                                      </p:cBhvr>
                                    </p:animEffect>
                                    <p:anim calcmode="lin" valueType="num">
                                      <p:cBhvr>
                                        <p:cTn id="8" dur="800" decel="100000" fill="hold"/>
                                        <p:tgtEl>
                                          <p:spTgt spid="101378"/>
                                        </p:tgtEl>
                                        <p:attrNameLst>
                                          <p:attrName>style.rotation</p:attrName>
                                        </p:attrNameLst>
                                      </p:cBhvr>
                                      <p:tavLst>
                                        <p:tav tm="0">
                                          <p:val>
                                            <p:fltVal val="-90"/>
                                          </p:val>
                                        </p:tav>
                                        <p:tav tm="100000">
                                          <p:val>
                                            <p:fltVal val="0"/>
                                          </p:val>
                                        </p:tav>
                                      </p:tavLst>
                                    </p:anim>
                                    <p:anim calcmode="lin" valueType="num">
                                      <p:cBhvr>
                                        <p:cTn id="9" dur="800" decel="100000" fill="hold"/>
                                        <p:tgtEl>
                                          <p:spTgt spid="101378"/>
                                        </p:tgtEl>
                                        <p:attrNameLst>
                                          <p:attrName>ppt_x</p:attrName>
                                        </p:attrNameLst>
                                      </p:cBhvr>
                                      <p:tavLst>
                                        <p:tav tm="0">
                                          <p:val>
                                            <p:strVal val="#ppt_x+0.4"/>
                                          </p:val>
                                        </p:tav>
                                        <p:tav tm="100000">
                                          <p:val>
                                            <p:strVal val="#ppt_x-0.05"/>
                                          </p:val>
                                        </p:tav>
                                      </p:tavLst>
                                    </p:anim>
                                    <p:anim calcmode="lin" valueType="num">
                                      <p:cBhvr>
                                        <p:cTn id="10" dur="800" decel="100000" fill="hold"/>
                                        <p:tgtEl>
                                          <p:spTgt spid="10137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137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137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1379">
                                            <p:txEl>
                                              <p:pRg st="0" end="0"/>
                                            </p:txEl>
                                          </p:spTgt>
                                        </p:tgtEl>
                                        <p:attrNameLst>
                                          <p:attrName>style.visibility</p:attrName>
                                        </p:attrNameLst>
                                      </p:cBhvr>
                                      <p:to>
                                        <p:strVal val="visible"/>
                                      </p:to>
                                    </p:set>
                                    <p:animEffect transition="in" filter="fade">
                                      <p:cBhvr>
                                        <p:cTn id="17" dur="1000"/>
                                        <p:tgtEl>
                                          <p:spTgt spid="101379">
                                            <p:txEl>
                                              <p:pRg st="0" end="0"/>
                                            </p:txEl>
                                          </p:spTgt>
                                        </p:tgtEl>
                                      </p:cBhvr>
                                    </p:animEffect>
                                    <p:anim calcmode="lin" valueType="num">
                                      <p:cBhvr>
                                        <p:cTn id="18" dur="1000" fill="hold"/>
                                        <p:tgtEl>
                                          <p:spTgt spid="10137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13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1379">
                                            <p:txEl>
                                              <p:pRg st="2" end="2"/>
                                            </p:txEl>
                                          </p:spTgt>
                                        </p:tgtEl>
                                        <p:attrNameLst>
                                          <p:attrName>style.visibility</p:attrName>
                                        </p:attrNameLst>
                                      </p:cBhvr>
                                      <p:to>
                                        <p:strVal val="visible"/>
                                      </p:to>
                                    </p:set>
                                    <p:animEffect transition="in" filter="fade">
                                      <p:cBhvr>
                                        <p:cTn id="24" dur="1000"/>
                                        <p:tgtEl>
                                          <p:spTgt spid="101379">
                                            <p:txEl>
                                              <p:pRg st="2" end="2"/>
                                            </p:txEl>
                                          </p:spTgt>
                                        </p:tgtEl>
                                      </p:cBhvr>
                                    </p:animEffect>
                                    <p:anim calcmode="lin" valueType="num">
                                      <p:cBhvr>
                                        <p:cTn id="25" dur="1000" fill="hold"/>
                                        <p:tgtEl>
                                          <p:spTgt spid="101379">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013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1379">
                                            <p:txEl>
                                              <p:pRg st="4" end="4"/>
                                            </p:txEl>
                                          </p:spTgt>
                                        </p:tgtEl>
                                        <p:attrNameLst>
                                          <p:attrName>style.visibility</p:attrName>
                                        </p:attrNameLst>
                                      </p:cBhvr>
                                      <p:to>
                                        <p:strVal val="visible"/>
                                      </p:to>
                                    </p:set>
                                    <p:animEffect transition="in" filter="fade">
                                      <p:cBhvr>
                                        <p:cTn id="31" dur="1000"/>
                                        <p:tgtEl>
                                          <p:spTgt spid="101379">
                                            <p:txEl>
                                              <p:pRg st="4" end="4"/>
                                            </p:txEl>
                                          </p:spTgt>
                                        </p:tgtEl>
                                      </p:cBhvr>
                                    </p:animEffect>
                                    <p:anim calcmode="lin" valueType="num">
                                      <p:cBhvr>
                                        <p:cTn id="32" dur="1000" fill="hold"/>
                                        <p:tgtEl>
                                          <p:spTgt spid="101379">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0137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P spid="101379"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s-MX">
                <a:solidFill>
                  <a:srgbClr val="C305AC"/>
                </a:solidFill>
              </a:rPr>
              <a:t>EJEMPLO DE LOGRO</a:t>
            </a:r>
            <a:endParaRPr lang="es-ES">
              <a:solidFill>
                <a:srgbClr val="C305AC"/>
              </a:solidFill>
            </a:endParaRPr>
          </a:p>
        </p:txBody>
      </p:sp>
      <p:sp>
        <p:nvSpPr>
          <p:cNvPr id="102403" name="Rectangle 3"/>
          <p:cNvSpPr>
            <a:spLocks noGrp="1" noChangeArrowheads="1"/>
          </p:cNvSpPr>
          <p:nvPr>
            <p:ph type="body" idx="1"/>
          </p:nvPr>
        </p:nvSpPr>
        <p:spPr>
          <a:xfrm>
            <a:off x="358775" y="1412875"/>
            <a:ext cx="8785225" cy="4087813"/>
          </a:xfrm>
        </p:spPr>
        <p:txBody>
          <a:bodyPr/>
          <a:lstStyle/>
          <a:p>
            <a:pPr algn="just">
              <a:lnSpc>
                <a:spcPct val="80000"/>
              </a:lnSpc>
              <a:buFontTx/>
              <a:buNone/>
            </a:pPr>
            <a:r>
              <a:rPr lang="es-MX" sz="2800">
                <a:solidFill>
                  <a:schemeClr val="tx2"/>
                </a:solidFill>
                <a:cs typeface="Arial" charset="0"/>
              </a:rPr>
              <a:t>   </a:t>
            </a:r>
            <a:r>
              <a:rPr lang="es-ES" sz="2800" b="1">
                <a:solidFill>
                  <a:srgbClr val="FFFF00"/>
                </a:solidFill>
                <a:cs typeface="Arial" charset="0"/>
              </a:rPr>
              <a:t>Un logro en el primer año de educación básica es</a:t>
            </a:r>
            <a:r>
              <a:rPr lang="es-ES" sz="2800" b="1">
                <a:solidFill>
                  <a:schemeClr val="tx2"/>
                </a:solidFill>
                <a:cs typeface="Arial" charset="0"/>
              </a:rPr>
              <a:t>  </a:t>
            </a:r>
            <a:r>
              <a:rPr lang="es-ES" sz="2800" b="1">
                <a:solidFill>
                  <a:srgbClr val="C305AC"/>
                </a:solidFill>
                <a:cs typeface="Arial" charset="0"/>
              </a:rPr>
              <a:t>“Domina y maneja su esquema  corporal”.</a:t>
            </a:r>
            <a:r>
              <a:rPr lang="es-ES" sz="2800" b="1">
                <a:solidFill>
                  <a:schemeClr val="tx2"/>
                </a:solidFill>
                <a:cs typeface="Arial" charset="0"/>
              </a:rPr>
              <a:t> </a:t>
            </a:r>
          </a:p>
          <a:p>
            <a:pPr algn="just">
              <a:lnSpc>
                <a:spcPct val="80000"/>
              </a:lnSpc>
              <a:buFontTx/>
              <a:buNone/>
            </a:pPr>
            <a:r>
              <a:rPr lang="es-ES" sz="2800" b="1">
                <a:solidFill>
                  <a:schemeClr val="tx2"/>
                </a:solidFill>
                <a:cs typeface="Arial" charset="0"/>
              </a:rPr>
              <a:t>	</a:t>
            </a:r>
          </a:p>
          <a:p>
            <a:pPr algn="just">
              <a:lnSpc>
                <a:spcPct val="80000"/>
              </a:lnSpc>
              <a:buFontTx/>
              <a:buNone/>
            </a:pPr>
            <a:r>
              <a:rPr lang="es-ES" sz="2800" b="1">
                <a:solidFill>
                  <a:schemeClr val="tx2"/>
                </a:solidFill>
                <a:cs typeface="Arial" charset="0"/>
              </a:rPr>
              <a:t>	Los indicadores que nos muestran que el infante está alcanzando el dominio y el manejo de su cuerpo pueden ser: </a:t>
            </a:r>
          </a:p>
          <a:p>
            <a:pPr lvl="1" algn="just">
              <a:lnSpc>
                <a:spcPct val="80000"/>
              </a:lnSpc>
              <a:buFont typeface="Wingdings" pitchFamily="2" charset="2"/>
              <a:buChar char="ü"/>
            </a:pPr>
            <a:r>
              <a:rPr lang="es-ES" sz="2400" b="1">
                <a:solidFill>
                  <a:srgbClr val="FF9900"/>
                </a:solidFill>
                <a:cs typeface="Arial" charset="0"/>
              </a:rPr>
              <a:t>Reconoce las partes del cuerpo.</a:t>
            </a:r>
          </a:p>
          <a:p>
            <a:pPr lvl="1" algn="just">
              <a:lnSpc>
                <a:spcPct val="80000"/>
              </a:lnSpc>
              <a:buFont typeface="Wingdings" pitchFamily="2" charset="2"/>
              <a:buChar char="ü"/>
            </a:pPr>
            <a:r>
              <a:rPr lang="es-ES" sz="2400" b="1">
                <a:solidFill>
                  <a:srgbClr val="FF9900"/>
                </a:solidFill>
                <a:cs typeface="Arial" charset="0"/>
              </a:rPr>
              <a:t>Controla y coordina su movimientos.</a:t>
            </a:r>
          </a:p>
          <a:p>
            <a:pPr lvl="1" algn="just">
              <a:lnSpc>
                <a:spcPct val="80000"/>
              </a:lnSpc>
              <a:buFont typeface="Wingdings" pitchFamily="2" charset="2"/>
              <a:buChar char="ü"/>
            </a:pPr>
            <a:r>
              <a:rPr lang="es-ES" sz="2400" b="1">
                <a:solidFill>
                  <a:srgbClr val="FF9900"/>
                </a:solidFill>
                <a:cs typeface="Arial" charset="0"/>
              </a:rPr>
              <a:t>Se orienta en el espacio.</a:t>
            </a:r>
          </a:p>
          <a:p>
            <a:pPr lvl="1" algn="just">
              <a:lnSpc>
                <a:spcPct val="80000"/>
              </a:lnSpc>
              <a:buFont typeface="Wingdings" pitchFamily="2" charset="2"/>
              <a:buChar char="ü"/>
            </a:pPr>
            <a:r>
              <a:rPr lang="es-ES" sz="2400" b="1">
                <a:solidFill>
                  <a:srgbClr val="FF9900"/>
                </a:solidFill>
                <a:cs typeface="Arial" charset="0"/>
              </a:rPr>
              <a:t>Es ágil y flexible en sus movimientos.</a:t>
            </a:r>
            <a:endParaRPr lang="es-ES" sz="2400" b="1">
              <a:solidFill>
                <a:srgbClr val="FF9900"/>
              </a:solidFill>
              <a:latin typeface="Arial Unicode MS" pitchFamily="34" charset="-128"/>
              <a:ea typeface="Arial Unicode MS" pitchFamily="34" charset="-128"/>
              <a:cs typeface="Arial Unicode MS" pitchFamily="34" charset="-128"/>
            </a:endParaRPr>
          </a:p>
          <a:p>
            <a:pPr algn="just">
              <a:lnSpc>
                <a:spcPct val="80000"/>
              </a:lnSpc>
            </a:pPr>
            <a:endParaRPr lang="es-ES" sz="2800" b="1">
              <a:solidFill>
                <a:srgbClr val="FF9900"/>
              </a:solidFill>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02402"/>
                                        </p:tgtEl>
                                        <p:attrNameLst>
                                          <p:attrName>style.visibility</p:attrName>
                                        </p:attrNameLst>
                                      </p:cBhvr>
                                      <p:to>
                                        <p:strVal val="visible"/>
                                      </p:to>
                                    </p:set>
                                    <p:anim calcmode="lin" valueType="num">
                                      <p:cBhvr>
                                        <p:cTn id="7" dur="2000" fill="hold"/>
                                        <p:tgtEl>
                                          <p:spTgt spid="102402"/>
                                        </p:tgtEl>
                                        <p:attrNameLst>
                                          <p:attrName>ppt_w</p:attrName>
                                        </p:attrNameLst>
                                      </p:cBhvr>
                                      <p:tavLst>
                                        <p:tav tm="0">
                                          <p:val>
                                            <p:strVal val="#ppt_w*2.5"/>
                                          </p:val>
                                        </p:tav>
                                        <p:tav tm="100000">
                                          <p:val>
                                            <p:strVal val="#ppt_w"/>
                                          </p:val>
                                        </p:tav>
                                      </p:tavLst>
                                    </p:anim>
                                    <p:anim calcmode="lin" valueType="num">
                                      <p:cBhvr>
                                        <p:cTn id="8" dur="2000" fill="hold"/>
                                        <p:tgtEl>
                                          <p:spTgt spid="102402"/>
                                        </p:tgtEl>
                                        <p:attrNameLst>
                                          <p:attrName>ppt_h</p:attrName>
                                        </p:attrNameLst>
                                      </p:cBhvr>
                                      <p:tavLst>
                                        <p:tav tm="0">
                                          <p:val>
                                            <p:strVal val="#ppt_h"/>
                                          </p:val>
                                        </p:tav>
                                        <p:tav tm="100000">
                                          <p:val>
                                            <p:strVal val="#ppt_h"/>
                                          </p:val>
                                        </p:tav>
                                      </p:tavLst>
                                    </p:anim>
                                    <p:anim calcmode="lin" valueType="num">
                                      <p:cBhvr>
                                        <p:cTn id="9" dur="2000" fill="hold"/>
                                        <p:tgtEl>
                                          <p:spTgt spid="102402"/>
                                        </p:tgtEl>
                                        <p:attrNameLst>
                                          <p:attrName>ppt_x</p:attrName>
                                        </p:attrNameLst>
                                      </p:cBhvr>
                                      <p:tavLst>
                                        <p:tav tm="0">
                                          <p:val>
                                            <p:strVal val="#ppt_x-.2"/>
                                          </p:val>
                                        </p:tav>
                                        <p:tav tm="50000">
                                          <p:val>
                                            <p:strVal val="#ppt_x+.1"/>
                                          </p:val>
                                        </p:tav>
                                        <p:tav tm="100000">
                                          <p:val>
                                            <p:strVal val="#ppt_x"/>
                                          </p:val>
                                        </p:tav>
                                      </p:tavLst>
                                    </p:anim>
                                    <p:anim calcmode="lin" valueType="num">
                                      <p:cBhvr>
                                        <p:cTn id="10" dur="2000" fill="hold"/>
                                        <p:tgtEl>
                                          <p:spTgt spid="102402"/>
                                        </p:tgtEl>
                                        <p:attrNameLst>
                                          <p:attrName>ppt_y</p:attrName>
                                        </p:attrNameLst>
                                      </p:cBhvr>
                                      <p:tavLst>
                                        <p:tav tm="0">
                                          <p:val>
                                            <p:strVal val="#ppt_y+1"/>
                                          </p:val>
                                        </p:tav>
                                        <p:tav tm="50000">
                                          <p:val>
                                            <p:strVal val="#ppt_y+.5"/>
                                          </p:val>
                                        </p:tav>
                                        <p:tav tm="100000">
                                          <p:val>
                                            <p:strVal val="#ppt_y"/>
                                          </p:val>
                                        </p:tav>
                                      </p:tavLst>
                                    </p:anim>
                                    <p:animEffect transition="in" filter="fade">
                                      <p:cBhvr>
                                        <p:cTn id="11" dur="2000"/>
                                        <p:tgtEl>
                                          <p:spTgt spid="10240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2403">
                                            <p:txEl>
                                              <p:pRg st="0" end="0"/>
                                            </p:txEl>
                                          </p:spTgt>
                                        </p:tgtEl>
                                        <p:attrNameLst>
                                          <p:attrName>style.visibility</p:attrName>
                                        </p:attrNameLst>
                                      </p:cBhvr>
                                      <p:to>
                                        <p:strVal val="visible"/>
                                      </p:to>
                                    </p:set>
                                    <p:animEffect transition="in" filter="wipe(left)">
                                      <p:cBhvr>
                                        <p:cTn id="16" dur="500"/>
                                        <p:tgtEl>
                                          <p:spTgt spid="10240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2403">
                                            <p:txEl>
                                              <p:pRg st="1" end="1"/>
                                            </p:txEl>
                                          </p:spTgt>
                                        </p:tgtEl>
                                        <p:attrNameLst>
                                          <p:attrName>style.visibility</p:attrName>
                                        </p:attrNameLst>
                                      </p:cBhvr>
                                      <p:to>
                                        <p:strVal val="visible"/>
                                      </p:to>
                                    </p:set>
                                    <p:animEffect transition="in" filter="wipe(left)">
                                      <p:cBhvr>
                                        <p:cTn id="21" dur="500"/>
                                        <p:tgtEl>
                                          <p:spTgt spid="10240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2403">
                                            <p:txEl>
                                              <p:pRg st="2" end="2"/>
                                            </p:txEl>
                                          </p:spTgt>
                                        </p:tgtEl>
                                        <p:attrNameLst>
                                          <p:attrName>style.visibility</p:attrName>
                                        </p:attrNameLst>
                                      </p:cBhvr>
                                      <p:to>
                                        <p:strVal val="visible"/>
                                      </p:to>
                                    </p:set>
                                    <p:animEffect transition="in" filter="wipe(left)">
                                      <p:cBhvr>
                                        <p:cTn id="26" dur="500"/>
                                        <p:tgtEl>
                                          <p:spTgt spid="102403">
                                            <p:txEl>
                                              <p:pRg st="2" end="2"/>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2403">
                                            <p:txEl>
                                              <p:pRg st="3" end="3"/>
                                            </p:txEl>
                                          </p:spTgt>
                                        </p:tgtEl>
                                        <p:attrNameLst>
                                          <p:attrName>style.visibility</p:attrName>
                                        </p:attrNameLst>
                                      </p:cBhvr>
                                      <p:to>
                                        <p:strVal val="visible"/>
                                      </p:to>
                                    </p:set>
                                    <p:animEffect transition="in" filter="wipe(left)">
                                      <p:cBhvr>
                                        <p:cTn id="29" dur="500"/>
                                        <p:tgtEl>
                                          <p:spTgt spid="102403">
                                            <p:txEl>
                                              <p:pRg st="3" end="3"/>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2403">
                                            <p:txEl>
                                              <p:pRg st="4" end="4"/>
                                            </p:txEl>
                                          </p:spTgt>
                                        </p:tgtEl>
                                        <p:attrNameLst>
                                          <p:attrName>style.visibility</p:attrName>
                                        </p:attrNameLst>
                                      </p:cBhvr>
                                      <p:to>
                                        <p:strVal val="visible"/>
                                      </p:to>
                                    </p:set>
                                    <p:animEffect transition="in" filter="wipe(left)">
                                      <p:cBhvr>
                                        <p:cTn id="32" dur="500"/>
                                        <p:tgtEl>
                                          <p:spTgt spid="102403">
                                            <p:txEl>
                                              <p:pRg st="4" end="4"/>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2403">
                                            <p:txEl>
                                              <p:pRg st="5" end="5"/>
                                            </p:txEl>
                                          </p:spTgt>
                                        </p:tgtEl>
                                        <p:attrNameLst>
                                          <p:attrName>style.visibility</p:attrName>
                                        </p:attrNameLst>
                                      </p:cBhvr>
                                      <p:to>
                                        <p:strVal val="visible"/>
                                      </p:to>
                                    </p:set>
                                    <p:animEffect transition="in" filter="wipe(left)">
                                      <p:cBhvr>
                                        <p:cTn id="35" dur="500"/>
                                        <p:tgtEl>
                                          <p:spTgt spid="102403">
                                            <p:txEl>
                                              <p:pRg st="5" end="5"/>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2403">
                                            <p:txEl>
                                              <p:pRg st="6" end="6"/>
                                            </p:txEl>
                                          </p:spTgt>
                                        </p:tgtEl>
                                        <p:attrNameLst>
                                          <p:attrName>style.visibility</p:attrName>
                                        </p:attrNameLst>
                                      </p:cBhvr>
                                      <p:to>
                                        <p:strVal val="visible"/>
                                      </p:to>
                                    </p:set>
                                    <p:animEffect transition="in" filter="wipe(left)">
                                      <p:cBhvr>
                                        <p:cTn id="38" dur="500"/>
                                        <p:tgtEl>
                                          <p:spTgt spid="102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P spid="10240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2000232" y="357166"/>
            <a:ext cx="5143536" cy="3643338"/>
          </a:xfrm>
          <a:prstGeom prst="round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es-EC"/>
          </a:p>
        </p:txBody>
      </p:sp>
      <p:sp>
        <p:nvSpPr>
          <p:cNvPr id="49157" name="3 CuadroTexto"/>
          <p:cNvSpPr txBox="1">
            <a:spLocks noChangeArrowheads="1"/>
          </p:cNvSpPr>
          <p:nvPr/>
        </p:nvSpPr>
        <p:spPr bwMode="auto">
          <a:xfrm>
            <a:off x="2143125" y="1500188"/>
            <a:ext cx="4786313" cy="1200150"/>
          </a:xfrm>
          <a:prstGeom prst="rect">
            <a:avLst/>
          </a:prstGeom>
          <a:noFill/>
          <a:ln w="9525">
            <a:noFill/>
            <a:miter lim="800000"/>
            <a:headEnd/>
            <a:tailEnd/>
          </a:ln>
        </p:spPr>
        <p:txBody>
          <a:bodyPr>
            <a:spAutoFit/>
          </a:bodyPr>
          <a:lstStyle/>
          <a:p>
            <a:pPr algn="ctr"/>
            <a:r>
              <a:rPr lang="es-EC" sz="7200">
                <a:solidFill>
                  <a:srgbClr val="002060"/>
                </a:solidFill>
                <a:latin typeface="Forte" pitchFamily="66" charset="0"/>
              </a:rPr>
              <a:t>Actividades</a:t>
            </a:r>
          </a:p>
        </p:txBody>
      </p:sp>
      <p:sp>
        <p:nvSpPr>
          <p:cNvPr id="9" name="8 CuadroTexto"/>
          <p:cNvSpPr txBox="1"/>
          <p:nvPr/>
        </p:nvSpPr>
        <p:spPr>
          <a:xfrm>
            <a:off x="714375" y="4983163"/>
            <a:ext cx="7715250" cy="768350"/>
          </a:xfrm>
          <a:prstGeom prst="rect">
            <a:avLst/>
          </a:prstGeom>
          <a:noFill/>
        </p:spPr>
        <p:txBody>
          <a:bodyPr>
            <a:spAutoFit/>
          </a:bodyPr>
          <a:lstStyle/>
          <a:p>
            <a:pPr algn="ctr">
              <a:defRPr/>
            </a:pPr>
            <a:r>
              <a:rPr lang="es-EC" sz="4400" u="sng"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radley Hand ITC" pitchFamily="66" charset="0"/>
              </a:rPr>
              <a:t>Indicadores de logro</a:t>
            </a:r>
          </a:p>
        </p:txBody>
      </p:sp>
      <p:cxnSp>
        <p:nvCxnSpPr>
          <p:cNvPr id="11" name="10 Conector recto de flecha"/>
          <p:cNvCxnSpPr>
            <a:stCxn id="0" idx="2"/>
            <a:endCxn id="9" idx="0"/>
          </p:cNvCxnSpPr>
          <p:nvPr/>
        </p:nvCxnSpPr>
        <p:spPr>
          <a:xfrm rot="5400000">
            <a:off x="4081463" y="4491038"/>
            <a:ext cx="981075" cy="3175"/>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71438" y="2768600"/>
            <a:ext cx="2928938" cy="1076325"/>
          </a:xfrm>
          <a:prstGeom prst="rect">
            <a:avLst/>
          </a:prstGeom>
          <a:noFill/>
        </p:spPr>
        <p:txBody>
          <a:bodyPr>
            <a:spAutoFit/>
          </a:bodyPr>
          <a:lstStyle/>
          <a:p>
            <a:pPr algn="ctr">
              <a:defRPr/>
            </a:pPr>
            <a:r>
              <a:rPr lang="es-EC" sz="3200" b="1" u="sng"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Bradley Hand ITC" pitchFamily="66" charset="0"/>
              </a:rPr>
              <a:t>Indicadores de logro</a:t>
            </a:r>
          </a:p>
        </p:txBody>
      </p:sp>
      <p:sp>
        <p:nvSpPr>
          <p:cNvPr id="50179" name="4 CuadroTexto"/>
          <p:cNvSpPr txBox="1">
            <a:spLocks noChangeArrowheads="1"/>
          </p:cNvSpPr>
          <p:nvPr/>
        </p:nvSpPr>
        <p:spPr bwMode="auto">
          <a:xfrm>
            <a:off x="3286125" y="1571625"/>
            <a:ext cx="3071813" cy="584200"/>
          </a:xfrm>
          <a:prstGeom prst="rect">
            <a:avLst/>
          </a:prstGeom>
          <a:noFill/>
          <a:ln w="9525">
            <a:noFill/>
            <a:miter lim="800000"/>
            <a:headEnd/>
            <a:tailEnd/>
          </a:ln>
        </p:spPr>
        <p:txBody>
          <a:bodyPr>
            <a:spAutoFit/>
          </a:bodyPr>
          <a:lstStyle/>
          <a:p>
            <a:r>
              <a:rPr lang="es-EC" sz="3200"/>
              <a:t>Interpretativo</a:t>
            </a:r>
          </a:p>
        </p:txBody>
      </p:sp>
      <p:sp>
        <p:nvSpPr>
          <p:cNvPr id="50180" name="5 CuadroTexto"/>
          <p:cNvSpPr txBox="1">
            <a:spLocks noChangeArrowheads="1"/>
          </p:cNvSpPr>
          <p:nvPr/>
        </p:nvSpPr>
        <p:spPr bwMode="auto">
          <a:xfrm>
            <a:off x="3286125" y="3000375"/>
            <a:ext cx="3286125" cy="584200"/>
          </a:xfrm>
          <a:prstGeom prst="rect">
            <a:avLst/>
          </a:prstGeom>
          <a:noFill/>
          <a:ln w="9525">
            <a:noFill/>
            <a:miter lim="800000"/>
            <a:headEnd/>
            <a:tailEnd/>
          </a:ln>
        </p:spPr>
        <p:txBody>
          <a:bodyPr>
            <a:spAutoFit/>
          </a:bodyPr>
          <a:lstStyle/>
          <a:p>
            <a:r>
              <a:rPr lang="es-EC" sz="3200"/>
              <a:t>Argumentativo</a:t>
            </a:r>
          </a:p>
        </p:txBody>
      </p:sp>
      <p:sp>
        <p:nvSpPr>
          <p:cNvPr id="50181" name="6 CuadroTexto"/>
          <p:cNvSpPr txBox="1">
            <a:spLocks noChangeArrowheads="1"/>
          </p:cNvSpPr>
          <p:nvPr/>
        </p:nvSpPr>
        <p:spPr bwMode="auto">
          <a:xfrm>
            <a:off x="3286125" y="4344988"/>
            <a:ext cx="3071813" cy="584200"/>
          </a:xfrm>
          <a:prstGeom prst="rect">
            <a:avLst/>
          </a:prstGeom>
          <a:noFill/>
          <a:ln w="9525">
            <a:noFill/>
            <a:miter lim="800000"/>
            <a:headEnd/>
            <a:tailEnd/>
          </a:ln>
        </p:spPr>
        <p:txBody>
          <a:bodyPr>
            <a:spAutoFit/>
          </a:bodyPr>
          <a:lstStyle/>
          <a:p>
            <a:r>
              <a:rPr lang="es-EC" sz="3200"/>
              <a:t>Propositivo</a:t>
            </a:r>
          </a:p>
        </p:txBody>
      </p:sp>
      <p:cxnSp>
        <p:nvCxnSpPr>
          <p:cNvPr id="9" name="8 Conector recto de flecha"/>
          <p:cNvCxnSpPr>
            <a:stCxn id="4" idx="3"/>
            <a:endCxn id="50179" idx="1"/>
          </p:cNvCxnSpPr>
          <p:nvPr/>
        </p:nvCxnSpPr>
        <p:spPr>
          <a:xfrm flipV="1">
            <a:off x="2857500" y="1863725"/>
            <a:ext cx="428625" cy="14430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p:cNvCxnSpPr>
            <a:stCxn id="4" idx="3"/>
            <a:endCxn id="50180" idx="1"/>
          </p:cNvCxnSpPr>
          <p:nvPr/>
        </p:nvCxnSpPr>
        <p:spPr>
          <a:xfrm flipV="1">
            <a:off x="2857500" y="3292475"/>
            <a:ext cx="428625" cy="142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12 Conector recto de flecha"/>
          <p:cNvCxnSpPr>
            <a:stCxn id="4" idx="3"/>
            <a:endCxn id="50181" idx="1"/>
          </p:cNvCxnSpPr>
          <p:nvPr/>
        </p:nvCxnSpPr>
        <p:spPr>
          <a:xfrm>
            <a:off x="2857500" y="3306763"/>
            <a:ext cx="428625" cy="13303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13 Cerrar llave"/>
          <p:cNvSpPr/>
          <p:nvPr/>
        </p:nvSpPr>
        <p:spPr>
          <a:xfrm>
            <a:off x="6215063" y="1071563"/>
            <a:ext cx="642937" cy="4357687"/>
          </a:xfrm>
          <a:prstGeom prst="rightBrace">
            <a:avLst>
              <a:gd name="adj1" fmla="val 8333"/>
              <a:gd name="adj2" fmla="val 50939"/>
            </a:avLst>
          </a:prstGeom>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s-EC"/>
          </a:p>
        </p:txBody>
      </p:sp>
      <p:sp>
        <p:nvSpPr>
          <p:cNvPr id="15" name="14 CuadroTexto"/>
          <p:cNvSpPr txBox="1"/>
          <p:nvPr/>
        </p:nvSpPr>
        <p:spPr>
          <a:xfrm>
            <a:off x="6429375" y="2779713"/>
            <a:ext cx="2571750" cy="584200"/>
          </a:xfrm>
          <a:prstGeom prst="rect">
            <a:avLst/>
          </a:prstGeom>
          <a:noFill/>
        </p:spPr>
        <p:txBody>
          <a:bodyPr>
            <a:spAutoFit/>
          </a:bodyPr>
          <a:lstStyle/>
          <a:p>
            <a:pPr algn="ctr">
              <a:defRPr/>
            </a:pPr>
            <a:r>
              <a:rPr lang="es-EC" sz="3200" b="1" u="sng" dirty="0">
                <a:effectLst>
                  <a:outerShdw blurRad="38100" dist="38100" dir="2700000" algn="tl">
                    <a:srgbClr val="000000">
                      <a:alpha val="43137"/>
                    </a:srgbClr>
                  </a:outerShdw>
                </a:effectLst>
                <a:latin typeface="Bradley Hand ITC" pitchFamily="66" charset="0"/>
              </a:rPr>
              <a:t>Verificando </a:t>
            </a:r>
          </a:p>
        </p:txBody>
      </p:sp>
      <p:sp>
        <p:nvSpPr>
          <p:cNvPr id="12" name="11 CuadroTexto"/>
          <p:cNvSpPr txBox="1"/>
          <p:nvPr/>
        </p:nvSpPr>
        <p:spPr>
          <a:xfrm>
            <a:off x="6429375" y="3714750"/>
            <a:ext cx="2571750" cy="1077913"/>
          </a:xfrm>
          <a:prstGeom prst="rect">
            <a:avLst/>
          </a:prstGeom>
          <a:noFill/>
        </p:spPr>
        <p:txBody>
          <a:bodyPr>
            <a:spAutoFit/>
          </a:bodyPr>
          <a:lstStyle/>
          <a:p>
            <a:pPr algn="ctr">
              <a:defRPr/>
            </a:pPr>
            <a:r>
              <a:rPr lang="es-EC" sz="3200" b="1" u="sng" dirty="0">
                <a:effectLst>
                  <a:outerShdw blurRad="38100" dist="38100" dir="2700000" algn="tl">
                    <a:srgbClr val="000000">
                      <a:alpha val="43137"/>
                    </a:srgbClr>
                  </a:outerShdw>
                </a:effectLst>
                <a:latin typeface="Bradley Hand ITC" pitchFamily="66" charset="0"/>
              </a:rPr>
              <a:t>Proceso de aprendizaje </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2 Grupo"/>
          <p:cNvGrpSpPr>
            <a:grpSpLocks/>
          </p:cNvGrpSpPr>
          <p:nvPr/>
        </p:nvGrpSpPr>
        <p:grpSpPr bwMode="auto">
          <a:xfrm>
            <a:off x="71438" y="142875"/>
            <a:ext cx="9001125" cy="6215063"/>
            <a:chOff x="-71470" y="71414"/>
            <a:chExt cx="9001156" cy="5786478"/>
          </a:xfrm>
        </p:grpSpPr>
        <p:grpSp>
          <p:nvGrpSpPr>
            <p:cNvPr id="3" name="17 Grupo"/>
            <p:cNvGrpSpPr>
              <a:grpSpLocks/>
            </p:cNvGrpSpPr>
            <p:nvPr/>
          </p:nvGrpSpPr>
          <p:grpSpPr bwMode="auto">
            <a:xfrm>
              <a:off x="714348" y="285728"/>
              <a:ext cx="7715304" cy="4714908"/>
              <a:chOff x="214282" y="642918"/>
              <a:chExt cx="8952664" cy="5412256"/>
            </a:xfrm>
          </p:grpSpPr>
          <p:sp>
            <p:nvSpPr>
              <p:cNvPr id="4" name="3 Triángulo isósceles"/>
              <p:cNvSpPr/>
              <p:nvPr/>
            </p:nvSpPr>
            <p:spPr>
              <a:xfrm>
                <a:off x="1713752" y="1357200"/>
                <a:ext cx="5286843" cy="35714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C"/>
              </a:p>
            </p:txBody>
          </p:sp>
          <p:sp>
            <p:nvSpPr>
              <p:cNvPr id="5" name="4 Elipse"/>
              <p:cNvSpPr/>
              <p:nvPr/>
            </p:nvSpPr>
            <p:spPr>
              <a:xfrm>
                <a:off x="214279" y="4429801"/>
                <a:ext cx="1499474" cy="12147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C" sz="1600" dirty="0">
                    <a:solidFill>
                      <a:schemeClr val="tx1"/>
                    </a:solidFill>
                  </a:rPr>
                  <a:t>Objeto de estudio</a:t>
                </a:r>
              </a:p>
            </p:txBody>
          </p:sp>
          <p:sp>
            <p:nvSpPr>
              <p:cNvPr id="6" name="5 Elipse"/>
              <p:cNvSpPr/>
              <p:nvPr/>
            </p:nvSpPr>
            <p:spPr>
              <a:xfrm>
                <a:off x="3356910" y="642918"/>
                <a:ext cx="2162632" cy="714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C" sz="1600" dirty="0">
                    <a:solidFill>
                      <a:schemeClr val="tx1"/>
                    </a:solidFill>
                  </a:rPr>
                  <a:t>Pensamiento</a:t>
                </a:r>
              </a:p>
            </p:txBody>
          </p:sp>
          <p:sp>
            <p:nvSpPr>
              <p:cNvPr id="7" name="6 Elipse"/>
              <p:cNvSpPr/>
              <p:nvPr/>
            </p:nvSpPr>
            <p:spPr>
              <a:xfrm>
                <a:off x="7000595" y="4414530"/>
                <a:ext cx="2166316" cy="12300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C" sz="1600" dirty="0">
                    <a:solidFill>
                      <a:schemeClr val="tx1"/>
                    </a:solidFill>
                  </a:rPr>
                  <a:t>Propuesta de pensamiento</a:t>
                </a:r>
              </a:p>
            </p:txBody>
          </p:sp>
          <p:cxnSp>
            <p:nvCxnSpPr>
              <p:cNvPr id="9" name="8 Conector recto de flecha"/>
              <p:cNvCxnSpPr>
                <a:stCxn id="5" idx="0"/>
                <a:endCxn id="6" idx="2"/>
              </p:cNvCxnSpPr>
              <p:nvPr/>
            </p:nvCxnSpPr>
            <p:spPr>
              <a:xfrm rot="5400000" flipH="1" flipV="1">
                <a:off x="446016" y="1518906"/>
                <a:ext cx="3428894" cy="2392894"/>
              </a:xfrm>
              <a:prstGeom prst="straightConnector1">
                <a:avLst/>
              </a:prstGeom>
              <a:ln w="34925">
                <a:tailEnd type="stealth"/>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a:stCxn id="6" idx="6"/>
                <a:endCxn id="7" idx="0"/>
              </p:cNvCxnSpPr>
              <p:nvPr/>
            </p:nvCxnSpPr>
            <p:spPr>
              <a:xfrm>
                <a:off x="5519542" y="1000907"/>
                <a:ext cx="2564211" cy="3413624"/>
              </a:xfrm>
              <a:prstGeom prst="straightConnector1">
                <a:avLst/>
              </a:prstGeom>
              <a:ln w="34925">
                <a:tailEnd type="stealth"/>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7" idx="4"/>
                <a:endCxn id="5" idx="4"/>
              </p:cNvCxnSpPr>
              <p:nvPr/>
            </p:nvCxnSpPr>
            <p:spPr>
              <a:xfrm rot="5400000">
                <a:off x="4524029" y="2084720"/>
                <a:ext cx="3393" cy="7119738"/>
              </a:xfrm>
              <a:prstGeom prst="straightConnector1">
                <a:avLst/>
              </a:prstGeom>
              <a:ln w="34925">
                <a:tailEnd type="stealth"/>
              </a:ln>
            </p:spPr>
            <p:style>
              <a:lnRef idx="1">
                <a:schemeClr val="accent1"/>
              </a:lnRef>
              <a:fillRef idx="0">
                <a:schemeClr val="accent1"/>
              </a:fillRef>
              <a:effectRef idx="0">
                <a:schemeClr val="accent1"/>
              </a:effectRef>
              <a:fontRef idx="minor">
                <a:schemeClr val="tx1"/>
              </a:fontRef>
            </p:style>
          </p:cxnSp>
          <p:sp>
            <p:nvSpPr>
              <p:cNvPr id="51215" name="13 CuadroTexto"/>
              <p:cNvSpPr txBox="1">
                <a:spLocks noChangeArrowheads="1"/>
              </p:cNvSpPr>
              <p:nvPr/>
            </p:nvSpPr>
            <p:spPr bwMode="auto">
              <a:xfrm rot="-3291515">
                <a:off x="36640" y="2538566"/>
                <a:ext cx="3566513" cy="428564"/>
              </a:xfrm>
              <a:prstGeom prst="rect">
                <a:avLst/>
              </a:prstGeom>
              <a:noFill/>
              <a:ln w="9525">
                <a:noFill/>
                <a:miter lim="800000"/>
                <a:headEnd/>
                <a:tailEnd/>
              </a:ln>
            </p:spPr>
            <p:txBody>
              <a:bodyPr>
                <a:spAutoFit/>
              </a:bodyPr>
              <a:lstStyle/>
              <a:p>
                <a:r>
                  <a:rPr lang="es-EC">
                    <a:latin typeface="Calibri" pitchFamily="34" charset="0"/>
                  </a:rPr>
                  <a:t>Por medio de la Interpretación</a:t>
                </a:r>
              </a:p>
            </p:txBody>
          </p:sp>
          <p:sp>
            <p:nvSpPr>
              <p:cNvPr id="51216" name="14 CuadroTexto"/>
              <p:cNvSpPr txBox="1">
                <a:spLocks noChangeArrowheads="1"/>
              </p:cNvSpPr>
              <p:nvPr/>
            </p:nvSpPr>
            <p:spPr bwMode="auto">
              <a:xfrm rot="3196602">
                <a:off x="5126916" y="2565764"/>
                <a:ext cx="3788621" cy="428564"/>
              </a:xfrm>
              <a:prstGeom prst="rect">
                <a:avLst/>
              </a:prstGeom>
              <a:noFill/>
              <a:ln w="9525">
                <a:noFill/>
                <a:miter lim="800000"/>
                <a:headEnd/>
                <a:tailEnd/>
              </a:ln>
            </p:spPr>
            <p:txBody>
              <a:bodyPr>
                <a:spAutoFit/>
              </a:bodyPr>
              <a:lstStyle/>
              <a:p>
                <a:r>
                  <a:rPr lang="es-EC">
                    <a:latin typeface="Calibri" pitchFamily="34" charset="0"/>
                  </a:rPr>
                  <a:t>Por medio de la Argumentación</a:t>
                </a:r>
              </a:p>
            </p:txBody>
          </p:sp>
          <p:sp>
            <p:nvSpPr>
              <p:cNvPr id="51217" name="15 CuadroTexto"/>
              <p:cNvSpPr txBox="1">
                <a:spLocks noChangeArrowheads="1"/>
              </p:cNvSpPr>
              <p:nvPr/>
            </p:nvSpPr>
            <p:spPr bwMode="auto">
              <a:xfrm>
                <a:off x="2857488" y="5685842"/>
                <a:ext cx="3280355" cy="369332"/>
              </a:xfrm>
              <a:prstGeom prst="rect">
                <a:avLst/>
              </a:prstGeom>
              <a:noFill/>
              <a:ln w="9525">
                <a:noFill/>
                <a:miter lim="800000"/>
                <a:headEnd/>
                <a:tailEnd/>
              </a:ln>
            </p:spPr>
            <p:txBody>
              <a:bodyPr>
                <a:spAutoFit/>
              </a:bodyPr>
              <a:lstStyle/>
              <a:p>
                <a:r>
                  <a:rPr lang="es-EC">
                    <a:latin typeface="Calibri" pitchFamily="34" charset="0"/>
                  </a:rPr>
                  <a:t>Por medio de la Proposición</a:t>
                </a:r>
              </a:p>
            </p:txBody>
          </p:sp>
        </p:grpSp>
        <p:sp>
          <p:nvSpPr>
            <p:cNvPr id="17" name="16 Elipse"/>
            <p:cNvSpPr/>
            <p:nvPr/>
          </p:nvSpPr>
          <p:spPr>
            <a:xfrm>
              <a:off x="-71470" y="71414"/>
              <a:ext cx="9001156" cy="57864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C"/>
            </a:p>
          </p:txBody>
        </p:sp>
        <p:sp>
          <p:nvSpPr>
            <p:cNvPr id="51205" name="32 CuadroTexto"/>
            <p:cNvSpPr txBox="1">
              <a:spLocks noChangeArrowheads="1"/>
            </p:cNvSpPr>
            <p:nvPr/>
          </p:nvSpPr>
          <p:spPr bwMode="auto">
            <a:xfrm rot="-3291515">
              <a:off x="1029926" y="1972680"/>
              <a:ext cx="3397679" cy="369332"/>
            </a:xfrm>
            <a:prstGeom prst="rect">
              <a:avLst/>
            </a:prstGeom>
            <a:noFill/>
            <a:ln w="9525">
              <a:noFill/>
              <a:miter lim="800000"/>
              <a:headEnd/>
              <a:tailEnd/>
            </a:ln>
          </p:spPr>
          <p:txBody>
            <a:bodyPr>
              <a:spAutoFit/>
            </a:bodyPr>
            <a:lstStyle/>
            <a:p>
              <a:r>
                <a:rPr lang="es-EC">
                  <a:solidFill>
                    <a:srgbClr val="FF0000"/>
                  </a:solidFill>
                  <a:latin typeface="Calibri" pitchFamily="34" charset="0"/>
                </a:rPr>
                <a:t>Reconocer, distinguir y describir</a:t>
              </a:r>
            </a:p>
          </p:txBody>
        </p:sp>
        <p:sp>
          <p:nvSpPr>
            <p:cNvPr id="51206" name="33 CuadroTexto"/>
            <p:cNvSpPr txBox="1">
              <a:spLocks noChangeArrowheads="1"/>
            </p:cNvSpPr>
            <p:nvPr/>
          </p:nvSpPr>
          <p:spPr bwMode="auto">
            <a:xfrm rot="3196602">
              <a:off x="4279607" y="1868630"/>
              <a:ext cx="3300472" cy="923330"/>
            </a:xfrm>
            <a:prstGeom prst="rect">
              <a:avLst/>
            </a:prstGeom>
            <a:noFill/>
            <a:ln w="9525">
              <a:noFill/>
              <a:miter lim="800000"/>
              <a:headEnd/>
              <a:tailEnd/>
            </a:ln>
          </p:spPr>
          <p:txBody>
            <a:bodyPr>
              <a:spAutoFit/>
            </a:bodyPr>
            <a:lstStyle/>
            <a:p>
              <a:pPr algn="ctr"/>
              <a:r>
                <a:rPr lang="es-EC">
                  <a:solidFill>
                    <a:srgbClr val="FF0000"/>
                  </a:solidFill>
                  <a:latin typeface="Calibri" pitchFamily="34" charset="0"/>
                </a:rPr>
                <a:t>Contrastar, clasificar, representar, formular hipótesis, establecer relaciones.</a:t>
              </a:r>
            </a:p>
          </p:txBody>
        </p:sp>
        <p:sp>
          <p:nvSpPr>
            <p:cNvPr id="51207" name="34 CuadroTexto"/>
            <p:cNvSpPr txBox="1">
              <a:spLocks noChangeArrowheads="1"/>
            </p:cNvSpPr>
            <p:nvPr/>
          </p:nvSpPr>
          <p:spPr bwMode="auto">
            <a:xfrm>
              <a:off x="2000232" y="4000504"/>
              <a:ext cx="4714908" cy="646331"/>
            </a:xfrm>
            <a:prstGeom prst="rect">
              <a:avLst/>
            </a:prstGeom>
            <a:noFill/>
            <a:ln w="9525">
              <a:noFill/>
              <a:miter lim="800000"/>
              <a:headEnd/>
              <a:tailEnd/>
            </a:ln>
          </p:spPr>
          <p:txBody>
            <a:bodyPr>
              <a:spAutoFit/>
            </a:bodyPr>
            <a:lstStyle/>
            <a:p>
              <a:pPr algn="ctr"/>
              <a:r>
                <a:rPr lang="es-EC">
                  <a:solidFill>
                    <a:srgbClr val="FF0000"/>
                  </a:solidFill>
                  <a:latin typeface="Calibri" pitchFamily="34" charset="0"/>
                </a:rPr>
                <a:t>Construir modelos, generalizar, transferir, usar, inventar, proponer, resolver problemas.</a:t>
              </a:r>
            </a:p>
          </p:txBody>
        </p:sp>
      </p:gr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714480" y="4286256"/>
            <a:ext cx="5857916" cy="1938992"/>
          </a:xfrm>
          <a:prstGeom prst="rect">
            <a:avLst/>
          </a:prstGeom>
          <a:blipFill dpi="0" rotWithShape="1">
            <a:blip r:embed="rId2">
              <a:alphaModFix amt="77000"/>
              <a:duotone>
                <a:schemeClr val="accent1">
                  <a:shade val="63000"/>
                  <a:tint val="82000"/>
                </a:schemeClr>
                <a:schemeClr val="accent1">
                  <a:tint val="10000"/>
                  <a:satMod val="400000"/>
                </a:schemeClr>
              </a:duotone>
            </a:blip>
            <a:srcRect/>
            <a:tile tx="0" ty="0" sx="40000" sy="40000" flip="none" algn="tl"/>
          </a:blipFill>
          <a:ln>
            <a:noFill/>
          </a:ln>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es-EC" sz="6000" b="1" dirty="0">
                <a:solidFill>
                  <a:srgbClr val="C00000"/>
                </a:solidFill>
                <a:effectLst>
                  <a:outerShdw blurRad="38100" dist="38100" dir="2700000" algn="tl">
                    <a:srgbClr val="000000">
                      <a:alpha val="43137"/>
                    </a:srgbClr>
                  </a:outerShdw>
                </a:effectLst>
                <a:latin typeface="Bradley Hand ITC" pitchFamily="66" charset="0"/>
              </a:rPr>
              <a:t>Estrategias Metodológicas</a:t>
            </a:r>
          </a:p>
        </p:txBody>
      </p:sp>
      <p:cxnSp>
        <p:nvCxnSpPr>
          <p:cNvPr id="11" name="10 Conector recto de flecha"/>
          <p:cNvCxnSpPr/>
          <p:nvPr/>
        </p:nvCxnSpPr>
        <p:spPr>
          <a:xfrm rot="16200000" flipH="1">
            <a:off x="3340101" y="2911475"/>
            <a:ext cx="2571750" cy="34925"/>
          </a:xfrm>
          <a:prstGeom prst="straightConnector1">
            <a:avLst/>
          </a:prstGeom>
          <a:ln w="53975">
            <a:tailEnd type="arrow"/>
          </a:ln>
        </p:spPr>
        <p:style>
          <a:lnRef idx="1">
            <a:schemeClr val="accent3"/>
          </a:lnRef>
          <a:fillRef idx="0">
            <a:schemeClr val="accent3"/>
          </a:fillRef>
          <a:effectRef idx="0">
            <a:schemeClr val="accent3"/>
          </a:effectRef>
          <a:fontRef idx="minor">
            <a:schemeClr val="tx1"/>
          </a:fontRef>
        </p:style>
      </p:cxnSp>
      <p:sp>
        <p:nvSpPr>
          <p:cNvPr id="10" name="9 Rectángulo redondeado"/>
          <p:cNvSpPr/>
          <p:nvPr/>
        </p:nvSpPr>
        <p:spPr>
          <a:xfrm>
            <a:off x="214282" y="785794"/>
            <a:ext cx="3786214" cy="1285884"/>
          </a:xfrm>
          <a:prstGeom prst="round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es-EC" sz="1100"/>
          </a:p>
        </p:txBody>
      </p:sp>
      <p:sp>
        <p:nvSpPr>
          <p:cNvPr id="53257" name="11 CuadroTexto"/>
          <p:cNvSpPr txBox="1">
            <a:spLocks noChangeArrowheads="1"/>
          </p:cNvSpPr>
          <p:nvPr/>
        </p:nvSpPr>
        <p:spPr bwMode="auto">
          <a:xfrm>
            <a:off x="268288" y="1000125"/>
            <a:ext cx="3589337" cy="830263"/>
          </a:xfrm>
          <a:prstGeom prst="rect">
            <a:avLst/>
          </a:prstGeom>
          <a:noFill/>
          <a:ln w="9525">
            <a:noFill/>
            <a:miter lim="800000"/>
            <a:headEnd/>
            <a:tailEnd/>
          </a:ln>
        </p:spPr>
        <p:txBody>
          <a:bodyPr>
            <a:spAutoFit/>
          </a:bodyPr>
          <a:lstStyle/>
          <a:p>
            <a:pPr algn="ctr"/>
            <a:r>
              <a:rPr lang="es-EC" sz="4800">
                <a:solidFill>
                  <a:srgbClr val="002060"/>
                </a:solidFill>
                <a:latin typeface="Forte" pitchFamily="66" charset="0"/>
              </a:rPr>
              <a:t>Actividades</a:t>
            </a:r>
          </a:p>
        </p:txBody>
      </p:sp>
      <p:sp>
        <p:nvSpPr>
          <p:cNvPr id="13" name="12 Rectángulo redondeado"/>
          <p:cNvSpPr/>
          <p:nvPr/>
        </p:nvSpPr>
        <p:spPr>
          <a:xfrm>
            <a:off x="5143504" y="785794"/>
            <a:ext cx="3786214" cy="1285884"/>
          </a:xfrm>
          <a:prstGeom prst="round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es-EC" sz="1100"/>
          </a:p>
        </p:txBody>
      </p:sp>
      <p:sp>
        <p:nvSpPr>
          <p:cNvPr id="53261" name="13 CuadroTexto"/>
          <p:cNvSpPr txBox="1">
            <a:spLocks noChangeArrowheads="1"/>
          </p:cNvSpPr>
          <p:nvPr/>
        </p:nvSpPr>
        <p:spPr bwMode="auto">
          <a:xfrm>
            <a:off x="5197475" y="1000125"/>
            <a:ext cx="3589338" cy="830263"/>
          </a:xfrm>
          <a:prstGeom prst="rect">
            <a:avLst/>
          </a:prstGeom>
          <a:noFill/>
          <a:ln w="9525">
            <a:noFill/>
            <a:miter lim="800000"/>
            <a:headEnd/>
            <a:tailEnd/>
          </a:ln>
        </p:spPr>
        <p:txBody>
          <a:bodyPr>
            <a:spAutoFit/>
          </a:bodyPr>
          <a:lstStyle/>
          <a:p>
            <a:pPr algn="ctr"/>
            <a:r>
              <a:rPr lang="es-EC" sz="4800">
                <a:solidFill>
                  <a:srgbClr val="002060"/>
                </a:solidFill>
                <a:latin typeface="Forte" pitchFamily="66" charset="0"/>
              </a:rPr>
              <a:t>Indic. Logro</a:t>
            </a:r>
          </a:p>
        </p:txBody>
      </p:sp>
      <p:sp>
        <p:nvSpPr>
          <p:cNvPr id="18" name="17 Flecha izquierda y derecha"/>
          <p:cNvSpPr/>
          <p:nvPr/>
        </p:nvSpPr>
        <p:spPr>
          <a:xfrm>
            <a:off x="4143372" y="1214422"/>
            <a:ext cx="928694" cy="642942"/>
          </a:xfrm>
          <a:prstGeom prst="leftRightArrow">
            <a:avLst/>
          </a:prstGeom>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es-EC"/>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000125" y="1676400"/>
            <a:ext cx="7143750" cy="708025"/>
          </a:xfrm>
          <a:prstGeom prst="rect">
            <a:avLst/>
          </a:prstGeom>
          <a:noFill/>
        </p:spPr>
        <p:txBody>
          <a:bodyPr>
            <a:spAutoFit/>
          </a:bodyPr>
          <a:lstStyle/>
          <a:p>
            <a:pPr>
              <a:defRPr/>
            </a:pPr>
            <a:r>
              <a:rPr lang="es-EC" sz="4000" b="1" dirty="0">
                <a:solidFill>
                  <a:schemeClr val="accent2">
                    <a:lumMod val="75000"/>
                  </a:schemeClr>
                </a:solidFill>
                <a:effectLst>
                  <a:outerShdw blurRad="38100" dist="38100" dir="2700000" algn="tl">
                    <a:srgbClr val="000000">
                      <a:alpha val="43137"/>
                    </a:srgbClr>
                  </a:outerShdw>
                </a:effectLst>
              </a:rPr>
              <a:t>Recomendamos:</a:t>
            </a:r>
          </a:p>
        </p:txBody>
      </p:sp>
      <p:sp>
        <p:nvSpPr>
          <p:cNvPr id="5" name="4 CuadroTexto"/>
          <p:cNvSpPr txBox="1"/>
          <p:nvPr/>
        </p:nvSpPr>
        <p:spPr>
          <a:xfrm>
            <a:off x="1143000" y="2676525"/>
            <a:ext cx="7500938" cy="1323975"/>
          </a:xfrm>
          <a:prstGeom prst="rect">
            <a:avLst/>
          </a:prstGeom>
          <a:noFill/>
        </p:spPr>
        <p:txBody>
          <a:bodyPr>
            <a:spAutoFit/>
          </a:bodyPr>
          <a:lstStyle/>
          <a:p>
            <a:pPr>
              <a:defRPr/>
            </a:pPr>
            <a:r>
              <a:rPr lang="es-EC"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Bradley Hand ITC" pitchFamily="66" charset="0"/>
              </a:rPr>
              <a:t>Elaborar un portafolio de organizadores cognitivos</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fontAlgn="auto" hangingPunct="1">
              <a:spcAft>
                <a:spcPts val="0"/>
              </a:spcAft>
              <a:defRPr/>
            </a:pPr>
            <a:endParaRPr lang="es-EC"/>
          </a:p>
        </p:txBody>
      </p:sp>
      <p:sp>
        <p:nvSpPr>
          <p:cNvPr id="98307" name="Rectangle 3"/>
          <p:cNvSpPr>
            <a:spLocks noGrp="1" noChangeArrowheads="1"/>
          </p:cNvSpPr>
          <p:nvPr>
            <p:ph type="body" idx="1"/>
          </p:nvPr>
        </p:nvSpPr>
        <p:spPr/>
        <p:txBody>
          <a:bodyPr/>
          <a:lstStyle/>
          <a:p>
            <a:pPr eaLnBrk="1" hangingPunct="1"/>
            <a:endParaRPr lang="es-EC" smtClean="0"/>
          </a:p>
        </p:txBody>
      </p:sp>
      <p:pic>
        <p:nvPicPr>
          <p:cNvPr id="202756" name="Picture 4" descr="SocialesLamina1"/>
          <p:cNvPicPr>
            <a:picLocks noChangeAspect="1" noChangeArrowheads="1"/>
          </p:cNvPicPr>
          <p:nvPr/>
        </p:nvPicPr>
        <p:blipFill>
          <a:blip r:embed="rId2"/>
          <a:srcRect/>
          <a:stretch>
            <a:fillRect/>
          </a:stretch>
        </p:blipFill>
        <p:spPr bwMode="auto">
          <a:xfrm>
            <a:off x="0" y="0"/>
            <a:ext cx="9140825" cy="68580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85750" y="1000125"/>
            <a:ext cx="8643938" cy="3046988"/>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s-EC"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Bradley Hand ITC" pitchFamily="66" charset="0"/>
              </a:rPr>
              <a:t>El manejo del texto debe realizarse sobre la base de la organización de actividades y oportunidades que nos ofrece el texto, relacionando con aquello que pretendemos alcanzar, lo cual se encuentra guiado por medio de una planificación. </a:t>
            </a:r>
          </a:p>
          <a:p>
            <a:pPr algn="r">
              <a:defRPr/>
            </a:pPr>
            <a:endParaRPr lang="es-EC"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Bradley Hand ITC" pitchFamily="66" charset="0"/>
            </a:endParaRPr>
          </a:p>
        </p:txBody>
      </p:sp>
      <p:sp>
        <p:nvSpPr>
          <p:cNvPr id="5" name="4 CuadroTexto"/>
          <p:cNvSpPr txBox="1"/>
          <p:nvPr/>
        </p:nvSpPr>
        <p:spPr>
          <a:xfrm>
            <a:off x="714375" y="4286250"/>
            <a:ext cx="7786688" cy="1323975"/>
          </a:xfrm>
          <a:prstGeom prst="rect">
            <a:avLst/>
          </a:prstGeom>
          <a:noFill/>
        </p:spPr>
        <p:txBody>
          <a:bodyPr>
            <a:spAutoFit/>
          </a:bodyPr>
          <a:lstStyle/>
          <a:p>
            <a:pPr algn="ctr">
              <a:defRPr/>
            </a:pPr>
            <a:r>
              <a:rPr lang="es-EC" sz="8000" b="1" dirty="0">
                <a:solidFill>
                  <a:srgbClr val="FF0000"/>
                </a:solidFill>
                <a:effectLst>
                  <a:outerShdw blurRad="38100" dist="38100" dir="2700000" algn="tl">
                    <a:srgbClr val="000000">
                      <a:alpha val="43137"/>
                    </a:srgbClr>
                  </a:outerShdw>
                </a:effectLst>
                <a:latin typeface="Bradley Hand ITC" pitchFamily="66" charset="0"/>
              </a:rPr>
              <a:t>Muchas Gracias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ctrTitle"/>
          </p:nvPr>
        </p:nvSpPr>
        <p:spPr>
          <a:xfrm>
            <a:off x="1619250" y="333375"/>
            <a:ext cx="7086600" cy="1223963"/>
          </a:xfrm>
        </p:spPr>
        <p:txBody>
          <a:bodyPr/>
          <a:lstStyle/>
          <a:p>
            <a:r>
              <a:rPr lang="es-MX" sz="4800"/>
              <a:t>	  </a:t>
            </a:r>
            <a:r>
              <a:rPr lang="es-MX" sz="4400">
                <a:solidFill>
                  <a:schemeClr val="accent1"/>
                </a:solidFill>
              </a:rPr>
              <a:t>ORGANIZADORES           		         GRAFICOS</a:t>
            </a:r>
            <a:endParaRPr lang="es-ES" sz="4400">
              <a:solidFill>
                <a:schemeClr val="accent1"/>
              </a:solidFill>
            </a:endParaRPr>
          </a:p>
        </p:txBody>
      </p:sp>
      <p:sp>
        <p:nvSpPr>
          <p:cNvPr id="60419" name="Rectangle 3"/>
          <p:cNvSpPr>
            <a:spLocks noGrp="1" noChangeArrowheads="1"/>
          </p:cNvSpPr>
          <p:nvPr>
            <p:ph type="subTitle" idx="1"/>
          </p:nvPr>
        </p:nvSpPr>
        <p:spPr>
          <a:xfrm>
            <a:off x="971550" y="1916113"/>
            <a:ext cx="7993063" cy="4941887"/>
          </a:xfrm>
        </p:spPr>
        <p:txBody>
          <a:bodyPr/>
          <a:lstStyle/>
          <a:p>
            <a:pPr>
              <a:lnSpc>
                <a:spcPct val="90000"/>
              </a:lnSpc>
            </a:pPr>
            <a:r>
              <a:rPr lang="es-MX" sz="2600">
                <a:solidFill>
                  <a:schemeClr val="folHlink"/>
                </a:solidFill>
                <a:latin typeface="Arial Black" pitchFamily="34" charset="0"/>
              </a:rPr>
              <a:t>Son elementos didácticos que aportan en el logro de aprendizajes significativos, así como en una efectiva asimilación de nociones.</a:t>
            </a:r>
          </a:p>
          <a:p>
            <a:pPr>
              <a:lnSpc>
                <a:spcPct val="90000"/>
              </a:lnSpc>
            </a:pPr>
            <a:endParaRPr lang="es-MX" sz="2600">
              <a:solidFill>
                <a:schemeClr val="folHlink"/>
              </a:solidFill>
              <a:latin typeface="Arial Black" pitchFamily="34" charset="0"/>
            </a:endParaRPr>
          </a:p>
          <a:p>
            <a:pPr>
              <a:lnSpc>
                <a:spcPct val="90000"/>
              </a:lnSpc>
            </a:pPr>
            <a:r>
              <a:rPr lang="es-MX" sz="2600">
                <a:solidFill>
                  <a:schemeClr val="folHlink"/>
                </a:solidFill>
                <a:latin typeface="Arial Black" pitchFamily="34" charset="0"/>
              </a:rPr>
              <a:t>Algunos ejemplos de  organizadores gráficos son los centrogramas, mapas nocionales, ilustraciones y varios tipos más de representaciones visuales del conocimiento.</a:t>
            </a:r>
          </a:p>
          <a:p>
            <a:pPr>
              <a:lnSpc>
                <a:spcPct val="90000"/>
              </a:lnSpc>
            </a:pPr>
            <a:endParaRPr lang="es-MX" sz="2600">
              <a:solidFill>
                <a:schemeClr val="folHlink"/>
              </a:solidFill>
              <a:latin typeface="Arial Black" pitchFamily="34" charset="0"/>
            </a:endParaRPr>
          </a:p>
          <a:p>
            <a:pPr>
              <a:lnSpc>
                <a:spcPct val="90000"/>
              </a:lnSpc>
            </a:pPr>
            <a:r>
              <a:rPr lang="es-MX" sz="2600" b="1" i="1">
                <a:solidFill>
                  <a:srgbClr val="FF00FF"/>
                </a:solidFill>
                <a:latin typeface="Comic Sans MS" pitchFamily="66" charset="0"/>
              </a:rPr>
              <a:t>“Una imagen dice más que mil palabras”</a:t>
            </a:r>
            <a:endParaRPr lang="es-ES" sz="2600" b="1" i="1">
              <a:solidFill>
                <a:srgbClr val="FF00FF"/>
              </a:solidFill>
              <a:latin typeface="Comic Sans MS" pitchFamily="66" charset="0"/>
            </a:endParaRPr>
          </a:p>
          <a:p>
            <a:pPr>
              <a:lnSpc>
                <a:spcPct val="90000"/>
              </a:lnSpc>
            </a:pPr>
            <a:endParaRPr lang="es-ES"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s-MX">
                <a:solidFill>
                  <a:srgbClr val="FF9900"/>
                </a:solidFill>
              </a:rPr>
              <a:t>      CENTROGRAMAS</a:t>
            </a:r>
            <a:endParaRPr lang="es-ES">
              <a:solidFill>
                <a:srgbClr val="FF9900"/>
              </a:solidFill>
            </a:endParaRPr>
          </a:p>
        </p:txBody>
      </p:sp>
      <p:sp>
        <p:nvSpPr>
          <p:cNvPr id="62467" name="Rectangle 3"/>
          <p:cNvSpPr>
            <a:spLocks noGrp="1" noChangeArrowheads="1"/>
          </p:cNvSpPr>
          <p:nvPr>
            <p:ph type="body" idx="1"/>
          </p:nvPr>
        </p:nvSpPr>
        <p:spPr/>
        <p:txBody>
          <a:bodyPr/>
          <a:lstStyle/>
          <a:p>
            <a:r>
              <a:rPr lang="es-MX">
                <a:solidFill>
                  <a:srgbClr val="00CC00"/>
                </a:solidFill>
              </a:rPr>
              <a:t>Los elementos giran en torno a un centro o eje central.</a:t>
            </a:r>
          </a:p>
          <a:p>
            <a:pPr>
              <a:buFontTx/>
              <a:buNone/>
            </a:pPr>
            <a:endParaRPr lang="es-MX">
              <a:solidFill>
                <a:srgbClr val="00CC00"/>
              </a:solidFill>
            </a:endParaRPr>
          </a:p>
          <a:p>
            <a:r>
              <a:rPr lang="es-MX">
                <a:solidFill>
                  <a:srgbClr val="00CC00"/>
                </a:solidFill>
              </a:rPr>
              <a:t>Generalmente son cualidades, características, atributos, cualidades, etc.</a:t>
            </a:r>
            <a:endParaRPr lang="es-ES">
              <a:solidFill>
                <a:srgbClr val="00CC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171" name="Object 3"/>
          <p:cNvGraphicFramePr>
            <a:graphicFrameLocks noChangeAspect="1"/>
          </p:cNvGraphicFramePr>
          <p:nvPr/>
        </p:nvGraphicFramePr>
        <p:xfrm>
          <a:off x="144461" y="1352550"/>
          <a:ext cx="4284663" cy="4133850"/>
        </p:xfrm>
        <a:graphic>
          <a:graphicData uri="http://schemas.openxmlformats.org/presentationml/2006/ole">
            <p:oleObj spid="_x0000_s129026" name="Fotografía de Photo Editor" r:id="rId3" imgW="8380952" imgH="7923810" progId="">
              <p:embed/>
            </p:oleObj>
          </a:graphicData>
        </a:graphic>
      </p:graphicFrame>
      <p:sp>
        <p:nvSpPr>
          <p:cNvPr id="135172" name="Text Box 4"/>
          <p:cNvSpPr txBox="1">
            <a:spLocks noChangeArrowheads="1"/>
          </p:cNvSpPr>
          <p:nvPr/>
        </p:nvSpPr>
        <p:spPr bwMode="auto">
          <a:xfrm>
            <a:off x="611188" y="404813"/>
            <a:ext cx="2971800" cy="457200"/>
          </a:xfrm>
          <a:prstGeom prst="rect">
            <a:avLst/>
          </a:prstGeom>
          <a:noFill/>
          <a:ln w="9525">
            <a:noFill/>
            <a:miter lim="800000"/>
            <a:headEnd/>
            <a:tailEnd/>
          </a:ln>
          <a:effectLst/>
        </p:spPr>
        <p:txBody>
          <a:bodyPr lIns="91431" tIns="45715" rIns="91431" bIns="45715">
            <a:spAutoFit/>
          </a:bodyPr>
          <a:lstStyle/>
          <a:p>
            <a:pPr algn="ctr">
              <a:spcBef>
                <a:spcPct val="50000"/>
              </a:spcBef>
            </a:pPr>
            <a:r>
              <a:rPr lang="es-EC" sz="2400" b="1">
                <a:solidFill>
                  <a:srgbClr val="0000FF"/>
                </a:solidFill>
                <a:latin typeface="Verdana" pitchFamily="34" charset="0"/>
              </a:rPr>
              <a:t>Sol  didáctico</a:t>
            </a:r>
            <a:endParaRPr lang="es-ES" sz="2400" b="1">
              <a:solidFill>
                <a:srgbClr val="0000FF"/>
              </a:solidFill>
              <a:latin typeface="Verdana" pitchFamily="34" charset="0"/>
            </a:endParaRPr>
          </a:p>
        </p:txBody>
      </p:sp>
      <p:graphicFrame>
        <p:nvGraphicFramePr>
          <p:cNvPr id="135173" name="Object 5"/>
          <p:cNvGraphicFramePr>
            <a:graphicFrameLocks noChangeAspect="1"/>
          </p:cNvGraphicFramePr>
          <p:nvPr/>
        </p:nvGraphicFramePr>
        <p:xfrm>
          <a:off x="4572000" y="1381125"/>
          <a:ext cx="4464050" cy="4076700"/>
        </p:xfrm>
        <a:graphic>
          <a:graphicData uri="http://schemas.openxmlformats.org/presentationml/2006/ole">
            <p:oleObj spid="_x0000_s129027" name="Fotografía de Photo Editor" r:id="rId4" imgW="8685714" imgH="7314286" progId="">
              <p:embed/>
            </p:oleObj>
          </a:graphicData>
        </a:graphic>
      </p:graphicFrame>
      <p:sp>
        <p:nvSpPr>
          <p:cNvPr id="135174" name="Text Box 6"/>
          <p:cNvSpPr txBox="1">
            <a:spLocks noChangeArrowheads="1"/>
          </p:cNvSpPr>
          <p:nvPr/>
        </p:nvSpPr>
        <p:spPr bwMode="auto">
          <a:xfrm>
            <a:off x="4356100" y="404813"/>
            <a:ext cx="3505200" cy="457200"/>
          </a:xfrm>
          <a:prstGeom prst="rect">
            <a:avLst/>
          </a:prstGeom>
          <a:noFill/>
          <a:ln w="9525">
            <a:noFill/>
            <a:miter lim="800000"/>
            <a:headEnd/>
            <a:tailEnd/>
          </a:ln>
          <a:effectLst/>
        </p:spPr>
        <p:txBody>
          <a:bodyPr lIns="91431" tIns="45715" rIns="91431" bIns="45715">
            <a:spAutoFit/>
          </a:bodyPr>
          <a:lstStyle/>
          <a:p>
            <a:pPr algn="ctr">
              <a:spcBef>
                <a:spcPct val="50000"/>
              </a:spcBef>
            </a:pPr>
            <a:r>
              <a:rPr lang="es-EC" sz="2400" b="1">
                <a:solidFill>
                  <a:srgbClr val="009900"/>
                </a:solidFill>
                <a:latin typeface="Verdana" pitchFamily="34" charset="0"/>
              </a:rPr>
              <a:t>La foto que habla</a:t>
            </a:r>
            <a:endParaRPr lang="es-ES" sz="2400" b="1">
              <a:solidFill>
                <a:srgbClr val="009900"/>
              </a:solidFill>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wd">
                                    <p:tmPct val="100000"/>
                                  </p:iterate>
                                  <p:childTnLst>
                                    <p:set>
                                      <p:cBhvr>
                                        <p:cTn id="6" dur="1" fill="hold">
                                          <p:stCondLst>
                                            <p:cond delay="0"/>
                                          </p:stCondLst>
                                        </p:cTn>
                                        <p:tgtEl>
                                          <p:spTgt spid="135172">
                                            <p:txEl>
                                              <p:pRg st="0" end="0"/>
                                            </p:txEl>
                                          </p:spTgt>
                                        </p:tgtEl>
                                        <p:attrNameLst>
                                          <p:attrName>style.visibility</p:attrName>
                                        </p:attrNameLst>
                                      </p:cBhvr>
                                      <p:to>
                                        <p:strVal val="visible"/>
                                      </p:to>
                                    </p:set>
                                    <p:anim calcmode="lin" valueType="num">
                                      <p:cBhvr additive="base">
                                        <p:cTn id="7" dur="300" fill="hold"/>
                                        <p:tgtEl>
                                          <p:spTgt spid="135172">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13517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wd">
                                    <p:tmPct val="100000"/>
                                  </p:iterate>
                                  <p:childTnLst>
                                    <p:set>
                                      <p:cBhvr>
                                        <p:cTn id="12" dur="1" fill="hold">
                                          <p:stCondLst>
                                            <p:cond delay="0"/>
                                          </p:stCondLst>
                                        </p:cTn>
                                        <p:tgtEl>
                                          <p:spTgt spid="135174">
                                            <p:txEl>
                                              <p:pRg st="0" end="0"/>
                                            </p:txEl>
                                          </p:spTgt>
                                        </p:tgtEl>
                                        <p:attrNameLst>
                                          <p:attrName>style.visibility</p:attrName>
                                        </p:attrNameLst>
                                      </p:cBhvr>
                                      <p:to>
                                        <p:strVal val="visible"/>
                                      </p:to>
                                    </p:set>
                                    <p:anim calcmode="lin" valueType="num">
                                      <p:cBhvr additive="base">
                                        <p:cTn id="13" dur="300" fill="hold"/>
                                        <p:tgtEl>
                                          <p:spTgt spid="135174">
                                            <p:txEl>
                                              <p:pRg st="0" end="0"/>
                                            </p:txEl>
                                          </p:spTgt>
                                        </p:tgtEl>
                                        <p:attrNameLst>
                                          <p:attrName>ppt_x</p:attrName>
                                        </p:attrNameLst>
                                      </p:cBhvr>
                                      <p:tavLst>
                                        <p:tav tm="0">
                                          <p:val>
                                            <p:strVal val="#ppt_x"/>
                                          </p:val>
                                        </p:tav>
                                        <p:tav tm="100000">
                                          <p:val>
                                            <p:strVal val="#ppt_x"/>
                                          </p:val>
                                        </p:tav>
                                      </p:tavLst>
                                    </p:anim>
                                    <p:anim calcmode="lin" valueType="num">
                                      <p:cBhvr additive="base">
                                        <p:cTn id="14" dur="300" fill="hold"/>
                                        <p:tgtEl>
                                          <p:spTgt spid="13517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35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35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build="p" autoUpdateAnimBg="0"/>
      <p:bldP spid="135174"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lipse"/>
          <p:cNvSpPr/>
          <p:nvPr/>
        </p:nvSpPr>
        <p:spPr>
          <a:xfrm>
            <a:off x="3357563" y="2076450"/>
            <a:ext cx="2643187" cy="27098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MX" sz="2400" b="1">
                <a:solidFill>
                  <a:schemeClr val="bg1"/>
                </a:solidFill>
                <a:latin typeface="Eras Demi ITC" pitchFamily="34" charset="0"/>
              </a:rPr>
              <a:t>LOS ANIMALES</a:t>
            </a:r>
            <a:endParaRPr lang="es-ES" sz="2400" b="1">
              <a:solidFill>
                <a:schemeClr val="bg1"/>
              </a:solidFill>
              <a:latin typeface="Eras Demi ITC" pitchFamily="34" charset="0"/>
            </a:endParaRPr>
          </a:p>
        </p:txBody>
      </p:sp>
      <p:sp>
        <p:nvSpPr>
          <p:cNvPr id="5" name="4 Rectángulo"/>
          <p:cNvSpPr/>
          <p:nvPr/>
        </p:nvSpPr>
        <p:spPr>
          <a:xfrm>
            <a:off x="3929063" y="71438"/>
            <a:ext cx="1357312" cy="17145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C"/>
          </a:p>
        </p:txBody>
      </p:sp>
      <p:sp>
        <p:nvSpPr>
          <p:cNvPr id="6" name="5 Rectángulo"/>
          <p:cNvSpPr/>
          <p:nvPr/>
        </p:nvSpPr>
        <p:spPr>
          <a:xfrm>
            <a:off x="3929063" y="5072063"/>
            <a:ext cx="1357312" cy="17145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C"/>
          </a:p>
        </p:txBody>
      </p:sp>
      <p:sp>
        <p:nvSpPr>
          <p:cNvPr id="7" name="6 Rectángulo"/>
          <p:cNvSpPr/>
          <p:nvPr/>
        </p:nvSpPr>
        <p:spPr>
          <a:xfrm rot="7164659">
            <a:off x="1549401" y="1214437"/>
            <a:ext cx="1357312" cy="18907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C"/>
          </a:p>
        </p:txBody>
      </p:sp>
      <p:sp>
        <p:nvSpPr>
          <p:cNvPr id="8" name="7 Rectángulo"/>
          <p:cNvSpPr/>
          <p:nvPr/>
        </p:nvSpPr>
        <p:spPr>
          <a:xfrm rot="7164659">
            <a:off x="6339681" y="3894932"/>
            <a:ext cx="1357313" cy="18986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C"/>
          </a:p>
        </p:txBody>
      </p:sp>
      <p:sp>
        <p:nvSpPr>
          <p:cNvPr id="9" name="8 Rectángulo"/>
          <p:cNvSpPr>
            <a:spLocks noChangeArrowheads="1"/>
          </p:cNvSpPr>
          <p:nvPr/>
        </p:nvSpPr>
        <p:spPr bwMode="auto">
          <a:xfrm rot="3697493">
            <a:off x="6426993" y="1142207"/>
            <a:ext cx="1357313" cy="1898650"/>
          </a:xfrm>
          <a:prstGeom prst="rect">
            <a:avLst/>
          </a:prstGeom>
          <a:solidFill>
            <a:srgbClr val="FFFF00"/>
          </a:solidFill>
          <a:ln w="25400" algn="ctr">
            <a:solidFill>
              <a:srgbClr val="385D8A"/>
            </a:solidFill>
            <a:miter lim="800000"/>
            <a:headEnd/>
            <a:tailEnd/>
          </a:ln>
        </p:spPr>
        <p:txBody>
          <a:bodyPr rot="10800000" vert="eaVert" anchor="ctr"/>
          <a:lstStyle/>
          <a:p>
            <a:pPr algn="ctr" fontAlgn="auto">
              <a:spcBef>
                <a:spcPts val="0"/>
              </a:spcBef>
              <a:spcAft>
                <a:spcPts val="0"/>
              </a:spcAft>
              <a:defRPr/>
            </a:pPr>
            <a:endParaRPr lang="es-EC">
              <a:solidFill>
                <a:schemeClr val="lt1"/>
              </a:solidFill>
              <a:latin typeface="+mn-lt"/>
            </a:endParaRPr>
          </a:p>
        </p:txBody>
      </p:sp>
      <p:sp>
        <p:nvSpPr>
          <p:cNvPr id="10" name="9 Rectángulo"/>
          <p:cNvSpPr>
            <a:spLocks noChangeArrowheads="1"/>
          </p:cNvSpPr>
          <p:nvPr/>
        </p:nvSpPr>
        <p:spPr bwMode="auto">
          <a:xfrm rot="3697493">
            <a:off x="1550194" y="3817144"/>
            <a:ext cx="1357312" cy="1898650"/>
          </a:xfrm>
          <a:prstGeom prst="rect">
            <a:avLst/>
          </a:prstGeom>
          <a:solidFill>
            <a:srgbClr val="FFFF00"/>
          </a:solidFill>
          <a:ln w="25400" algn="ctr">
            <a:solidFill>
              <a:srgbClr val="385D8A"/>
            </a:solidFill>
            <a:miter lim="800000"/>
            <a:headEnd/>
            <a:tailEnd/>
          </a:ln>
        </p:spPr>
        <p:txBody>
          <a:bodyPr rot="10800000" vert="eaVert" anchor="ctr"/>
          <a:lstStyle/>
          <a:p>
            <a:pPr algn="ctr" fontAlgn="auto">
              <a:spcBef>
                <a:spcPts val="0"/>
              </a:spcBef>
              <a:spcAft>
                <a:spcPts val="0"/>
              </a:spcAft>
              <a:defRPr/>
            </a:pPr>
            <a:endParaRPr lang="es-EC">
              <a:solidFill>
                <a:schemeClr val="lt1"/>
              </a:solidFill>
              <a:latin typeface="+mn-lt"/>
            </a:endParaRPr>
          </a:p>
        </p:txBody>
      </p:sp>
      <p:sp>
        <p:nvSpPr>
          <p:cNvPr id="64521" name="Rectangle 9"/>
          <p:cNvSpPr>
            <a:spLocks noChangeArrowheads="1"/>
          </p:cNvSpPr>
          <p:nvPr/>
        </p:nvSpPr>
        <p:spPr bwMode="auto">
          <a:xfrm>
            <a:off x="468313" y="333375"/>
            <a:ext cx="3167062" cy="747713"/>
          </a:xfrm>
          <a:prstGeom prst="rect">
            <a:avLst/>
          </a:prstGeom>
          <a:noFill/>
          <a:ln w="9525">
            <a:noFill/>
            <a:miter lim="800000"/>
            <a:headEnd/>
            <a:tailEnd/>
          </a:ln>
          <a:effectLst/>
        </p:spPr>
        <p:txBody>
          <a:bodyPr anchor="ctr"/>
          <a:lstStyle/>
          <a:p>
            <a:pPr algn="ctr"/>
            <a:r>
              <a:rPr lang="es-MX" sz="2800">
                <a:solidFill>
                  <a:schemeClr val="tx2"/>
                </a:solidFill>
                <a:effectLst>
                  <a:outerShdw blurRad="38100" dist="38100" dir="2700000" algn="tl">
                    <a:srgbClr val="000000"/>
                  </a:outerShdw>
                </a:effectLst>
              </a:rPr>
              <a:t>SOL DIDACTICO</a:t>
            </a:r>
            <a:endParaRPr lang="es-ES" sz="2800">
              <a:solidFill>
                <a:schemeClr val="tx2"/>
              </a:solidFill>
              <a:effectLst>
                <a:outerShdw blurRad="38100" dist="38100" dir="2700000" algn="tl">
                  <a:srgbClr val="000000"/>
                </a:out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lipse"/>
          <p:cNvSpPr>
            <a:spLocks noChangeArrowheads="1"/>
          </p:cNvSpPr>
          <p:nvPr/>
        </p:nvSpPr>
        <p:spPr bwMode="auto">
          <a:xfrm>
            <a:off x="3357563" y="2076450"/>
            <a:ext cx="2654300" cy="2709863"/>
          </a:xfrm>
          <a:prstGeom prst="ellipse">
            <a:avLst/>
          </a:prstGeom>
          <a:solidFill>
            <a:schemeClr val="accent2"/>
          </a:solidFill>
          <a:ln w="25400" algn="ctr">
            <a:solidFill>
              <a:schemeClr val="bg1"/>
            </a:solidFill>
            <a:round/>
            <a:headEnd/>
            <a:tailEnd/>
          </a:ln>
        </p:spPr>
        <p:txBody>
          <a:bodyPr anchor="ctr"/>
          <a:lstStyle/>
          <a:p>
            <a:pPr algn="ctr"/>
            <a:r>
              <a:rPr lang="es-MX" sz="2400" b="1">
                <a:solidFill>
                  <a:schemeClr val="bg1"/>
                </a:solidFill>
                <a:latin typeface="Calibri" pitchFamily="34" charset="0"/>
              </a:rPr>
              <a:t>ABUELITO</a:t>
            </a:r>
            <a:endParaRPr lang="es-ES" sz="2400" b="1">
              <a:solidFill>
                <a:schemeClr val="bg1"/>
              </a:solidFill>
              <a:latin typeface="Calibri" pitchFamily="34" charset="0"/>
            </a:endParaRPr>
          </a:p>
        </p:txBody>
      </p:sp>
      <p:sp>
        <p:nvSpPr>
          <p:cNvPr id="5" name="4 Elipse"/>
          <p:cNvSpPr>
            <a:spLocks noChangeArrowheads="1"/>
          </p:cNvSpPr>
          <p:nvPr/>
        </p:nvSpPr>
        <p:spPr bwMode="auto">
          <a:xfrm>
            <a:off x="6588125" y="2492375"/>
            <a:ext cx="1785938" cy="1714500"/>
          </a:xfrm>
          <a:prstGeom prst="ellipse">
            <a:avLst/>
          </a:prstGeom>
          <a:solidFill>
            <a:srgbClr val="660033"/>
          </a:solidFill>
          <a:ln w="25400" algn="ctr">
            <a:solidFill>
              <a:srgbClr val="385D8A"/>
            </a:solidFill>
            <a:round/>
            <a:headEnd/>
            <a:tailEnd/>
          </a:ln>
        </p:spPr>
        <p:txBody>
          <a:bodyPr anchor="ctr"/>
          <a:lstStyle/>
          <a:p>
            <a:pPr algn="ctr"/>
            <a:r>
              <a:rPr lang="es-MX" sz="1600" b="1">
                <a:solidFill>
                  <a:srgbClr val="FFFFFF"/>
                </a:solidFill>
                <a:latin typeface="Calibri" pitchFamily="34" charset="0"/>
              </a:rPr>
              <a:t>AMOROSO</a:t>
            </a:r>
            <a:endParaRPr lang="es-ES" sz="1600" b="1">
              <a:solidFill>
                <a:srgbClr val="FFFFFF"/>
              </a:solidFill>
              <a:latin typeface="Calibri" pitchFamily="34" charset="0"/>
            </a:endParaRPr>
          </a:p>
        </p:txBody>
      </p:sp>
      <p:sp>
        <p:nvSpPr>
          <p:cNvPr id="6" name="5 Elipse"/>
          <p:cNvSpPr>
            <a:spLocks noChangeArrowheads="1"/>
          </p:cNvSpPr>
          <p:nvPr/>
        </p:nvSpPr>
        <p:spPr bwMode="auto">
          <a:xfrm>
            <a:off x="971550" y="2349500"/>
            <a:ext cx="1785938" cy="1714500"/>
          </a:xfrm>
          <a:prstGeom prst="ellipse">
            <a:avLst/>
          </a:prstGeom>
          <a:solidFill>
            <a:srgbClr val="660033"/>
          </a:solidFill>
          <a:ln w="25400" algn="ctr">
            <a:solidFill>
              <a:srgbClr val="385D8A"/>
            </a:solidFill>
            <a:round/>
            <a:headEnd/>
            <a:tailEnd/>
          </a:ln>
        </p:spPr>
        <p:txBody>
          <a:bodyPr anchor="ctr"/>
          <a:lstStyle/>
          <a:p>
            <a:pPr algn="ctr"/>
            <a:r>
              <a:rPr lang="es-MX" sz="1600" b="1">
                <a:solidFill>
                  <a:srgbClr val="FFFFFF"/>
                </a:solidFill>
                <a:latin typeface="Calibri" pitchFamily="34" charset="0"/>
              </a:rPr>
              <a:t>CONSEN -TIDOR</a:t>
            </a:r>
            <a:endParaRPr lang="es-ES" sz="1600" b="1">
              <a:solidFill>
                <a:srgbClr val="FFFFFF"/>
              </a:solidFill>
              <a:latin typeface="Calibri" pitchFamily="34" charset="0"/>
            </a:endParaRPr>
          </a:p>
        </p:txBody>
      </p:sp>
      <p:sp>
        <p:nvSpPr>
          <p:cNvPr id="7" name="6 Elipse"/>
          <p:cNvSpPr>
            <a:spLocks noChangeArrowheads="1"/>
          </p:cNvSpPr>
          <p:nvPr/>
        </p:nvSpPr>
        <p:spPr bwMode="auto">
          <a:xfrm>
            <a:off x="5364163" y="4797425"/>
            <a:ext cx="1785937" cy="1714500"/>
          </a:xfrm>
          <a:prstGeom prst="ellipse">
            <a:avLst/>
          </a:prstGeom>
          <a:solidFill>
            <a:srgbClr val="660033"/>
          </a:solidFill>
          <a:ln w="25400" algn="ctr">
            <a:solidFill>
              <a:srgbClr val="385D8A"/>
            </a:solidFill>
            <a:round/>
            <a:headEnd/>
            <a:tailEnd/>
          </a:ln>
        </p:spPr>
        <p:txBody>
          <a:bodyPr anchor="ctr"/>
          <a:lstStyle/>
          <a:p>
            <a:pPr algn="ctr"/>
            <a:r>
              <a:rPr lang="es-MX" sz="1600" b="1">
                <a:solidFill>
                  <a:srgbClr val="FFFFFF"/>
                </a:solidFill>
                <a:latin typeface="Calibri" pitchFamily="34" charset="0"/>
              </a:rPr>
              <a:t>ADULTO</a:t>
            </a:r>
          </a:p>
          <a:p>
            <a:pPr algn="ctr"/>
            <a:r>
              <a:rPr lang="es-MX" sz="1600" b="1">
                <a:solidFill>
                  <a:srgbClr val="FFFFFF"/>
                </a:solidFill>
                <a:latin typeface="Calibri" pitchFamily="34" charset="0"/>
              </a:rPr>
              <a:t>MAYOR</a:t>
            </a:r>
            <a:endParaRPr lang="es-ES" sz="1600" b="1">
              <a:solidFill>
                <a:srgbClr val="FFFFFF"/>
              </a:solidFill>
              <a:latin typeface="Calibri" pitchFamily="34" charset="0"/>
            </a:endParaRPr>
          </a:p>
        </p:txBody>
      </p:sp>
      <p:sp>
        <p:nvSpPr>
          <p:cNvPr id="8" name="7 Elipse"/>
          <p:cNvSpPr>
            <a:spLocks noChangeArrowheads="1"/>
          </p:cNvSpPr>
          <p:nvPr/>
        </p:nvSpPr>
        <p:spPr bwMode="auto">
          <a:xfrm>
            <a:off x="5580063" y="476250"/>
            <a:ext cx="1785937" cy="1714500"/>
          </a:xfrm>
          <a:prstGeom prst="ellipse">
            <a:avLst/>
          </a:prstGeom>
          <a:solidFill>
            <a:srgbClr val="660033"/>
          </a:solidFill>
          <a:ln w="25400" algn="ctr">
            <a:solidFill>
              <a:srgbClr val="385D8A"/>
            </a:solidFill>
            <a:round/>
            <a:headEnd/>
            <a:tailEnd/>
          </a:ln>
        </p:spPr>
        <p:txBody>
          <a:bodyPr anchor="ctr"/>
          <a:lstStyle/>
          <a:p>
            <a:pPr algn="ctr"/>
            <a:r>
              <a:rPr lang="es-MX" sz="1600" b="1">
                <a:solidFill>
                  <a:srgbClr val="FFFFFF"/>
                </a:solidFill>
                <a:latin typeface="Calibri" pitchFamily="34" charset="0"/>
              </a:rPr>
              <a:t>CARIÑOSO</a:t>
            </a:r>
            <a:endParaRPr lang="es-ES" sz="1600" b="1">
              <a:solidFill>
                <a:srgbClr val="FFFFFF"/>
              </a:solidFill>
              <a:latin typeface="Calibri" pitchFamily="34" charset="0"/>
            </a:endParaRPr>
          </a:p>
        </p:txBody>
      </p:sp>
      <p:sp>
        <p:nvSpPr>
          <p:cNvPr id="9" name="8 Elipse"/>
          <p:cNvSpPr>
            <a:spLocks noChangeArrowheads="1"/>
          </p:cNvSpPr>
          <p:nvPr/>
        </p:nvSpPr>
        <p:spPr bwMode="auto">
          <a:xfrm>
            <a:off x="2411413" y="188913"/>
            <a:ext cx="1785937" cy="1714500"/>
          </a:xfrm>
          <a:prstGeom prst="ellipse">
            <a:avLst/>
          </a:prstGeom>
          <a:solidFill>
            <a:srgbClr val="660033"/>
          </a:solidFill>
          <a:ln w="25400" algn="ctr">
            <a:solidFill>
              <a:srgbClr val="385D8A"/>
            </a:solidFill>
            <a:round/>
            <a:headEnd/>
            <a:tailEnd/>
          </a:ln>
        </p:spPr>
        <p:txBody>
          <a:bodyPr anchor="ctr"/>
          <a:lstStyle/>
          <a:p>
            <a:pPr algn="ctr"/>
            <a:r>
              <a:rPr lang="es-MX">
                <a:solidFill>
                  <a:srgbClr val="FFFFFF"/>
                </a:solidFill>
                <a:latin typeface="Calibri" pitchFamily="34" charset="0"/>
              </a:rPr>
              <a:t>FAMILIAR Y AMIGO</a:t>
            </a:r>
            <a:endParaRPr lang="es-ES">
              <a:solidFill>
                <a:srgbClr val="FFFFFF"/>
              </a:solidFill>
              <a:latin typeface="Calibri" pitchFamily="34" charset="0"/>
            </a:endParaRPr>
          </a:p>
        </p:txBody>
      </p:sp>
      <p:sp>
        <p:nvSpPr>
          <p:cNvPr id="10" name="9 Elipse"/>
          <p:cNvSpPr>
            <a:spLocks noChangeArrowheads="1"/>
          </p:cNvSpPr>
          <p:nvPr/>
        </p:nvSpPr>
        <p:spPr bwMode="auto">
          <a:xfrm>
            <a:off x="2268538" y="4941888"/>
            <a:ext cx="1785937" cy="1714500"/>
          </a:xfrm>
          <a:prstGeom prst="ellipse">
            <a:avLst/>
          </a:prstGeom>
          <a:solidFill>
            <a:srgbClr val="660033"/>
          </a:solidFill>
          <a:ln w="25400" algn="ctr">
            <a:solidFill>
              <a:srgbClr val="385D8A"/>
            </a:solidFill>
            <a:round/>
            <a:headEnd/>
            <a:tailEnd/>
          </a:ln>
        </p:spPr>
        <p:txBody>
          <a:bodyPr anchor="ctr"/>
          <a:lstStyle/>
          <a:p>
            <a:pPr algn="ctr"/>
            <a:r>
              <a:rPr lang="es-MX" sz="1600" b="1">
                <a:solidFill>
                  <a:srgbClr val="FFFFFF"/>
                </a:solidFill>
                <a:latin typeface="Calibri" pitchFamily="34" charset="0"/>
              </a:rPr>
              <a:t>PADRE DE</a:t>
            </a:r>
          </a:p>
          <a:p>
            <a:pPr algn="ctr"/>
            <a:r>
              <a:rPr lang="es-MX" sz="1600" b="1">
                <a:solidFill>
                  <a:srgbClr val="FFFFFF"/>
                </a:solidFill>
                <a:latin typeface="Calibri" pitchFamily="34" charset="0"/>
              </a:rPr>
              <a:t>PAPÁ o MAMÁ</a:t>
            </a:r>
            <a:endParaRPr lang="es-ES" sz="1600" b="1">
              <a:solidFill>
                <a:srgbClr val="FFFFFF"/>
              </a:solidFill>
              <a:latin typeface="Calibri" pitchFamily="34" charset="0"/>
            </a:endParaRPr>
          </a:p>
        </p:txBody>
      </p:sp>
      <p:cxnSp>
        <p:nvCxnSpPr>
          <p:cNvPr id="12" name="11 Conector recto de flecha"/>
          <p:cNvCxnSpPr>
            <a:cxnSpLocks noChangeShapeType="1"/>
          </p:cNvCxnSpPr>
          <p:nvPr/>
        </p:nvCxnSpPr>
        <p:spPr bwMode="auto">
          <a:xfrm flipH="1">
            <a:off x="3492500" y="4508500"/>
            <a:ext cx="325438" cy="466725"/>
          </a:xfrm>
          <a:prstGeom prst="straightConnector1">
            <a:avLst/>
          </a:prstGeom>
          <a:noFill/>
          <a:ln w="9525" algn="ctr">
            <a:solidFill>
              <a:srgbClr val="4A7EBB"/>
            </a:solidFill>
            <a:round/>
            <a:headEnd/>
            <a:tailEnd type="arrow" w="med" len="med"/>
          </a:ln>
        </p:spPr>
      </p:cxnSp>
      <p:cxnSp>
        <p:nvCxnSpPr>
          <p:cNvPr id="16" name="15 Conector recto de flecha"/>
          <p:cNvCxnSpPr>
            <a:cxnSpLocks noChangeShapeType="1"/>
            <a:stCxn id="4" idx="5"/>
          </p:cNvCxnSpPr>
          <p:nvPr/>
        </p:nvCxnSpPr>
        <p:spPr bwMode="auto">
          <a:xfrm>
            <a:off x="5622925" y="4402138"/>
            <a:ext cx="327025" cy="466725"/>
          </a:xfrm>
          <a:prstGeom prst="straightConnector1">
            <a:avLst/>
          </a:prstGeom>
          <a:noFill/>
          <a:ln w="9525" algn="ctr">
            <a:solidFill>
              <a:srgbClr val="4A7EBB"/>
            </a:solidFill>
            <a:round/>
            <a:headEnd/>
            <a:tailEnd type="arrow" w="med" len="med"/>
          </a:ln>
        </p:spPr>
      </p:cxnSp>
      <p:cxnSp>
        <p:nvCxnSpPr>
          <p:cNvPr id="18" name="17 Conector recto de flecha"/>
          <p:cNvCxnSpPr>
            <a:cxnSpLocks noChangeShapeType="1"/>
          </p:cNvCxnSpPr>
          <p:nvPr/>
        </p:nvCxnSpPr>
        <p:spPr bwMode="auto">
          <a:xfrm flipV="1">
            <a:off x="5435600" y="1773238"/>
            <a:ext cx="327025" cy="471487"/>
          </a:xfrm>
          <a:prstGeom prst="straightConnector1">
            <a:avLst/>
          </a:prstGeom>
          <a:noFill/>
          <a:ln w="9525" algn="ctr">
            <a:solidFill>
              <a:srgbClr val="4A7EBB"/>
            </a:solidFill>
            <a:round/>
            <a:headEnd/>
            <a:tailEnd type="arrow" w="med" len="med"/>
          </a:ln>
        </p:spPr>
      </p:cxnSp>
      <p:cxnSp>
        <p:nvCxnSpPr>
          <p:cNvPr id="21" name="20 Conector recto de flecha"/>
          <p:cNvCxnSpPr>
            <a:cxnSpLocks noChangeShapeType="1"/>
          </p:cNvCxnSpPr>
          <p:nvPr/>
        </p:nvCxnSpPr>
        <p:spPr bwMode="auto">
          <a:xfrm flipH="1" flipV="1">
            <a:off x="3779838" y="1773238"/>
            <a:ext cx="325437" cy="400050"/>
          </a:xfrm>
          <a:prstGeom prst="straightConnector1">
            <a:avLst/>
          </a:prstGeom>
          <a:noFill/>
          <a:ln w="9525" algn="ctr">
            <a:solidFill>
              <a:srgbClr val="4A7EBB"/>
            </a:solidFill>
            <a:round/>
            <a:headEnd/>
            <a:tailEnd type="arrow" w="med" len="med"/>
          </a:ln>
        </p:spPr>
      </p:cxnSp>
      <p:cxnSp>
        <p:nvCxnSpPr>
          <p:cNvPr id="23" name="22 Conector recto de flecha"/>
          <p:cNvCxnSpPr>
            <a:cxnSpLocks noChangeShapeType="1"/>
            <a:stCxn id="4" idx="2"/>
          </p:cNvCxnSpPr>
          <p:nvPr/>
        </p:nvCxnSpPr>
        <p:spPr bwMode="auto">
          <a:xfrm flipH="1" flipV="1">
            <a:off x="2771775" y="3357563"/>
            <a:ext cx="573088" cy="74612"/>
          </a:xfrm>
          <a:prstGeom prst="straightConnector1">
            <a:avLst/>
          </a:prstGeom>
          <a:noFill/>
          <a:ln w="9525" algn="ctr">
            <a:solidFill>
              <a:srgbClr val="4A7EBB"/>
            </a:solidFill>
            <a:round/>
            <a:headEnd/>
            <a:tailEnd type="arrow" w="med" len="med"/>
          </a:ln>
        </p:spPr>
      </p:cxnSp>
      <p:cxnSp>
        <p:nvCxnSpPr>
          <p:cNvPr id="25" name="24 Conector recto de flecha"/>
          <p:cNvCxnSpPr>
            <a:stCxn id="4" idx="6"/>
            <a:endCxn id="5" idx="2"/>
          </p:cNvCxnSpPr>
          <p:nvPr/>
        </p:nvCxnSpPr>
        <p:spPr>
          <a:xfrm flipV="1">
            <a:off x="6024563" y="3429000"/>
            <a:ext cx="57467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551" name="Rectangle 15"/>
          <p:cNvSpPr>
            <a:spLocks noChangeArrowheads="1"/>
          </p:cNvSpPr>
          <p:nvPr/>
        </p:nvSpPr>
        <p:spPr bwMode="auto">
          <a:xfrm>
            <a:off x="250825" y="333375"/>
            <a:ext cx="2065338" cy="892175"/>
          </a:xfrm>
          <a:prstGeom prst="rect">
            <a:avLst/>
          </a:prstGeom>
          <a:noFill/>
          <a:ln w="9525">
            <a:noFill/>
            <a:miter lim="800000"/>
            <a:headEnd/>
            <a:tailEnd/>
          </a:ln>
          <a:effectLst/>
        </p:spPr>
        <p:txBody>
          <a:bodyPr anchor="ctr"/>
          <a:lstStyle/>
          <a:p>
            <a:pPr algn="ctr"/>
            <a:r>
              <a:rPr lang="es-MX" sz="2400">
                <a:solidFill>
                  <a:srgbClr val="FF6600"/>
                </a:solidFill>
                <a:effectLst>
                  <a:outerShdw blurRad="38100" dist="38100" dir="2700000" algn="tl">
                    <a:srgbClr val="000000"/>
                  </a:outerShdw>
                </a:effectLst>
              </a:rPr>
              <a:t>RUEDA DE ATRIBUTOS</a:t>
            </a:r>
            <a:endParaRPr lang="es-ES" sz="2400">
              <a:solidFill>
                <a:srgbClr val="FF6600"/>
              </a:solidFill>
              <a:effectLst>
                <a:outerShdw blurRad="38100" dist="38100" dir="2700000" algn="tl">
                  <a:srgbClr val="000000"/>
                </a:outerShdw>
              </a:effectLs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mbre">
  <a:themeElements>
    <a:clrScheme name="Cumbre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Cumb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mbre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Cumbre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Cumbre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Cumbre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Cumbre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Cumbre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Cumbre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Cumbre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Cumbre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442</TotalTime>
  <Words>1030</Words>
  <Application>Microsoft Office PowerPoint</Application>
  <PresentationFormat>Presentación en pantalla (4:3)</PresentationFormat>
  <Paragraphs>221</Paragraphs>
  <Slides>48</Slides>
  <Notes>0</Notes>
  <HiddenSlides>0</HiddenSlides>
  <MMClips>2</MMClips>
  <ScaleCrop>false</ScaleCrop>
  <HeadingPairs>
    <vt:vector size="8" baseType="variant">
      <vt:variant>
        <vt:lpstr>Fuentes usadas</vt:lpstr>
      </vt:variant>
      <vt:variant>
        <vt:i4>20</vt:i4>
      </vt:variant>
      <vt:variant>
        <vt:lpstr>Tema</vt:lpstr>
      </vt:variant>
      <vt:variant>
        <vt:i4>1</vt:i4>
      </vt:variant>
      <vt:variant>
        <vt:lpstr>Servidores OLE incrustados</vt:lpstr>
      </vt:variant>
      <vt:variant>
        <vt:i4>2</vt:i4>
      </vt:variant>
      <vt:variant>
        <vt:lpstr>Títulos de diapositiva</vt:lpstr>
      </vt:variant>
      <vt:variant>
        <vt:i4>48</vt:i4>
      </vt:variant>
    </vt:vector>
  </HeadingPairs>
  <TitlesOfParts>
    <vt:vector size="71" baseType="lpstr">
      <vt:lpstr>Arial</vt:lpstr>
      <vt:lpstr>Times New Roman</vt:lpstr>
      <vt:lpstr>Wingdings</vt:lpstr>
      <vt:lpstr>Verdana</vt:lpstr>
      <vt:lpstr>Bradley Hand ITC</vt:lpstr>
      <vt:lpstr>Bodoni MT Black</vt:lpstr>
      <vt:lpstr>Goudy Stout</vt:lpstr>
      <vt:lpstr>Baskerville Old Face</vt:lpstr>
      <vt:lpstr>Berlin Sans FB</vt:lpstr>
      <vt:lpstr>Arial Black</vt:lpstr>
      <vt:lpstr>Comic Sans MS</vt:lpstr>
      <vt:lpstr>Tahoma</vt:lpstr>
      <vt:lpstr>Eras Demi ITC</vt:lpstr>
      <vt:lpstr>Calibri</vt:lpstr>
      <vt:lpstr>Impact</vt:lpstr>
      <vt:lpstr>Rockwell Extra Bold</vt:lpstr>
      <vt:lpstr>Rockwell</vt:lpstr>
      <vt:lpstr>Sylfaen</vt:lpstr>
      <vt:lpstr>Arial Unicode MS</vt:lpstr>
      <vt:lpstr>Garamond</vt:lpstr>
      <vt:lpstr>Cumbre</vt:lpstr>
      <vt:lpstr>Fotografía de Photo Editor</vt:lpstr>
      <vt:lpstr>Imagen de mapa de bits</vt:lpstr>
      <vt:lpstr>Diapositiva 1</vt:lpstr>
      <vt:lpstr>ORGANIZADORES GRÁFICOS</vt:lpstr>
      <vt:lpstr>¿Qué es un Organizador Gráfico y para qué sirve?</vt:lpstr>
      <vt:lpstr>¿Qué son los organizadores gráficos y para qué sirven?</vt:lpstr>
      <vt:lpstr>   ORGANIZADORES                      GRAFICOS</vt:lpstr>
      <vt:lpstr>      CENTROGRAMAS</vt:lpstr>
      <vt:lpstr>Diapositiva 7</vt:lpstr>
      <vt:lpstr>Diapositiva 8</vt:lpstr>
      <vt:lpstr>Diapositiva 9</vt:lpstr>
      <vt:lpstr>Diapositiva 10</vt:lpstr>
      <vt:lpstr>CONSTELACIÓN DE  PALABRAS:</vt:lpstr>
      <vt:lpstr>Constelación de palabras</vt:lpstr>
      <vt:lpstr> Mirando conversamos: Piensa y comparte </vt:lpstr>
      <vt:lpstr>CONSTELACIÓN DE  PALABRAS:</vt:lpstr>
      <vt:lpstr>LA FOTO QUE HABLA</vt:lpstr>
      <vt:lpstr>La foto que habla:</vt:lpstr>
      <vt:lpstr>MAPEO</vt:lpstr>
      <vt:lpstr>Diapositiva 18</vt:lpstr>
      <vt:lpstr>Diapositiva 19</vt:lpstr>
      <vt:lpstr>                   MAPAS</vt:lpstr>
      <vt:lpstr>Diapositiva 21</vt:lpstr>
      <vt:lpstr>Diapositiva 22</vt:lpstr>
      <vt:lpstr>         DIAGRAMAS</vt:lpstr>
      <vt:lpstr>DIAGRAMA DE VENN</vt:lpstr>
      <vt:lpstr>Cuadro anticipatorio:  TEMA: Las plantas medicinales</vt:lpstr>
      <vt:lpstr>Cuadro de Anticipación</vt:lpstr>
      <vt:lpstr>Rueda de Ideas:</vt:lpstr>
      <vt:lpstr>RUEDA DE IDEAS</vt:lpstr>
      <vt:lpstr>El Portal:</vt:lpstr>
      <vt:lpstr>El Peine</vt:lpstr>
      <vt:lpstr>Sense Chart (Tabla de los 5 sentidos)</vt:lpstr>
      <vt:lpstr>Diapositiva 32</vt:lpstr>
      <vt:lpstr>Templo del saber:</vt:lpstr>
      <vt:lpstr>Templo del saber</vt:lpstr>
      <vt:lpstr>Secuencia de hechos</vt:lpstr>
      <vt:lpstr>Helado en cono:</vt:lpstr>
      <vt:lpstr>RED SEMÁNTICA</vt:lpstr>
      <vt:lpstr>Diapositiva 38</vt:lpstr>
      <vt:lpstr>Diapositiva 39</vt:lpstr>
      <vt:lpstr>INDICADOR DE LOGRO</vt:lpstr>
      <vt:lpstr>EJEMPLO DE LOGRO</vt:lpstr>
      <vt:lpstr>Diapositiva 42</vt:lpstr>
      <vt:lpstr>Diapositiva 43</vt:lpstr>
      <vt:lpstr>Diapositiva 44</vt:lpstr>
      <vt:lpstr>Diapositiva 45</vt:lpstr>
      <vt:lpstr>Diapositiva 46</vt:lpstr>
      <vt:lpstr>Diapositiva 47</vt:lpstr>
      <vt:lpstr>Diapositiva 48</vt:lpstr>
    </vt:vector>
  </TitlesOfParts>
  <Company>Edinun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jornada diaria de trabajo</dc:title>
  <dc:creator>Edinun</dc:creator>
  <cp:lastModifiedBy>COMPUCELL</cp:lastModifiedBy>
  <cp:revision>24</cp:revision>
  <dcterms:created xsi:type="dcterms:W3CDTF">2009-02-13T19:42:07Z</dcterms:created>
  <dcterms:modified xsi:type="dcterms:W3CDTF">2009-06-26T01:34:36Z</dcterms:modified>
</cp:coreProperties>
</file>